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661" r:id="rId2"/>
    <p:sldId id="647" r:id="rId3"/>
    <p:sldId id="698" r:id="rId4"/>
    <p:sldId id="679" r:id="rId5"/>
    <p:sldId id="693" r:id="rId6"/>
    <p:sldId id="681" r:id="rId7"/>
    <p:sldId id="683" r:id="rId8"/>
    <p:sldId id="694" r:id="rId9"/>
    <p:sldId id="696" r:id="rId10"/>
    <p:sldId id="697" r:id="rId11"/>
    <p:sldId id="651" r:id="rId12"/>
    <p:sldId id="699" r:id="rId13"/>
    <p:sldId id="700" r:id="rId14"/>
    <p:sldId id="609" r:id="rId1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00FF99"/>
    <a:srgbClr val="00FFCC"/>
    <a:srgbClr val="000066"/>
    <a:srgbClr val="0000FF"/>
    <a:srgbClr val="00FFFF"/>
    <a:srgbClr val="0033CC"/>
    <a:srgbClr val="660033"/>
    <a:srgbClr val="99003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4" autoAdjust="0"/>
    <p:restoredTop sz="99283" autoAdjust="0"/>
  </p:normalViewPr>
  <p:slideViewPr>
    <p:cSldViewPr snapToGrid="0">
      <p:cViewPr varScale="1">
        <p:scale>
          <a:sx n="76" d="100"/>
          <a:sy n="76" d="100"/>
        </p:scale>
        <p:origin x="52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lgafrica-alga.org/" TargetMode="External"/><Relationship Id="rId2" Type="http://schemas.openxmlformats.org/officeDocument/2006/relationships/hyperlink" Target="http://www.01-edu.org/" TargetMode="External"/><Relationship Id="rId1" Type="http://schemas.openxmlformats.org/officeDocument/2006/relationships/hyperlink" Target="http://www.uclga-e-academy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1B8A7B-E415-49E4-99C7-1CBEB64365A9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F3F6AEAE-EC93-4B30-955D-0EB3B84BF9E1}">
      <dgm:prSet phldrT="[Texte]"/>
      <dgm:spPr/>
      <dgm:t>
        <a:bodyPr/>
        <a:lstStyle/>
        <a:p>
          <a:r>
            <a:rPr lang="fr-FR" b="1" dirty="0" err="1">
              <a:solidFill>
                <a:schemeClr val="tx1"/>
              </a:solidFill>
            </a:rPr>
            <a:t>Creation</a:t>
          </a:r>
          <a:r>
            <a:rPr lang="fr-FR" b="1" dirty="0">
              <a:solidFill>
                <a:schemeClr val="tx1"/>
              </a:solidFill>
            </a:rPr>
            <a:t> </a:t>
          </a:r>
        </a:p>
        <a:p>
          <a:r>
            <a:rPr lang="fr-FR" b="1" dirty="0">
              <a:solidFill>
                <a:schemeClr val="tx1"/>
              </a:solidFill>
            </a:rPr>
            <a:t>2005</a:t>
          </a:r>
        </a:p>
      </dgm:t>
    </dgm:pt>
    <dgm:pt modelId="{F196EEFD-1D5D-4930-8274-13A35A33F7B6}" type="parTrans" cxnId="{9CB8E9B9-CFA4-47E1-87AA-19BE476B2AA1}">
      <dgm:prSet/>
      <dgm:spPr/>
      <dgm:t>
        <a:bodyPr/>
        <a:lstStyle/>
        <a:p>
          <a:endParaRPr lang="fr-FR"/>
        </a:p>
      </dgm:t>
    </dgm:pt>
    <dgm:pt modelId="{06D17C1B-9EB5-4C0F-871D-F1BB84681940}" type="sibTrans" cxnId="{9CB8E9B9-CFA4-47E1-87AA-19BE476B2AA1}">
      <dgm:prSet/>
      <dgm:spPr/>
      <dgm:t>
        <a:bodyPr/>
        <a:lstStyle/>
        <a:p>
          <a:endParaRPr lang="fr-FR"/>
        </a:p>
      </dgm:t>
    </dgm:pt>
    <dgm:pt modelId="{B77C0C16-188F-4873-A887-A25EFE5630A6}">
      <dgm:prSet phldrT="[Texte]"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UCLG </a:t>
          </a:r>
          <a:r>
            <a:rPr lang="fr-FR" b="1" dirty="0" err="1">
              <a:solidFill>
                <a:schemeClr val="tx1"/>
              </a:solidFill>
            </a:rPr>
            <a:t>Regional</a:t>
          </a:r>
          <a:r>
            <a:rPr lang="fr-FR" b="1" dirty="0">
              <a:solidFill>
                <a:schemeClr val="tx1"/>
              </a:solidFill>
            </a:rPr>
            <a:t> Section in </a:t>
          </a:r>
          <a:r>
            <a:rPr lang="fr-FR" b="1" dirty="0" err="1">
              <a:solidFill>
                <a:schemeClr val="tx1"/>
              </a:solidFill>
            </a:rPr>
            <a:t>Africa</a:t>
          </a:r>
          <a:endParaRPr lang="fr-FR" b="1" dirty="0">
            <a:solidFill>
              <a:schemeClr val="tx1"/>
            </a:solidFill>
          </a:endParaRPr>
        </a:p>
      </dgm:t>
    </dgm:pt>
    <dgm:pt modelId="{61ED704C-1C70-40F9-8990-B178661F54DF}" type="parTrans" cxnId="{7E096434-8D0B-47AB-A65B-6A5F71A6D9D3}">
      <dgm:prSet/>
      <dgm:spPr/>
      <dgm:t>
        <a:bodyPr/>
        <a:lstStyle/>
        <a:p>
          <a:endParaRPr lang="fr-FR"/>
        </a:p>
      </dgm:t>
    </dgm:pt>
    <dgm:pt modelId="{279009AF-87E7-4936-94EC-39A2E670DC57}" type="sibTrans" cxnId="{7E096434-8D0B-47AB-A65B-6A5F71A6D9D3}">
      <dgm:prSet/>
      <dgm:spPr/>
      <dgm:t>
        <a:bodyPr/>
        <a:lstStyle/>
        <a:p>
          <a:endParaRPr lang="fr-FR"/>
        </a:p>
      </dgm:t>
    </dgm:pt>
    <dgm:pt modelId="{0184AA60-6373-44F8-B242-9ADBD5293034}">
      <dgm:prSet phldrT="[Texte]"/>
      <dgm:spPr>
        <a:solidFill>
          <a:srgbClr val="FF0000"/>
        </a:solidFill>
      </dgm:spPr>
      <dgm:t>
        <a:bodyPr/>
        <a:lstStyle/>
        <a:p>
          <a:r>
            <a:rPr lang="fr-FR" b="1" dirty="0" err="1"/>
            <a:t>Headquarters</a:t>
          </a:r>
          <a:r>
            <a:rPr lang="fr-FR" b="1" dirty="0"/>
            <a:t> in Morocco/Rabat</a:t>
          </a:r>
        </a:p>
      </dgm:t>
    </dgm:pt>
    <dgm:pt modelId="{ACF00188-B5C6-421B-836C-B06D95D8B8B9}" type="parTrans" cxnId="{5A2C99C1-CA49-460C-9253-ECC3BE94C34C}">
      <dgm:prSet/>
      <dgm:spPr/>
      <dgm:t>
        <a:bodyPr/>
        <a:lstStyle/>
        <a:p>
          <a:endParaRPr lang="fr-FR"/>
        </a:p>
      </dgm:t>
    </dgm:pt>
    <dgm:pt modelId="{A3225270-7ED8-49DB-84FA-E4E179D59F26}" type="sibTrans" cxnId="{5A2C99C1-CA49-460C-9253-ECC3BE94C34C}">
      <dgm:prSet/>
      <dgm:spPr/>
      <dgm:t>
        <a:bodyPr/>
        <a:lstStyle/>
        <a:p>
          <a:endParaRPr lang="fr-FR"/>
        </a:p>
      </dgm:t>
    </dgm:pt>
    <dgm:pt modelId="{6DCC5379-5994-4C3A-8785-521C6D60C002}">
      <dgm:prSet phldrT="[Texte]"/>
      <dgm:spPr>
        <a:solidFill>
          <a:srgbClr val="660033"/>
        </a:solidFill>
      </dgm:spPr>
      <dgm:t>
        <a:bodyPr/>
        <a:lstStyle/>
        <a:p>
          <a:r>
            <a:rPr lang="fr-FR" b="1" dirty="0">
              <a:solidFill>
                <a:schemeClr val="bg1"/>
              </a:solidFill>
            </a:rPr>
            <a:t>A </a:t>
          </a:r>
          <a:r>
            <a:rPr lang="fr-FR" b="1" dirty="0" err="1">
              <a:solidFill>
                <a:schemeClr val="bg1"/>
              </a:solidFill>
            </a:rPr>
            <a:t>Gathering</a:t>
          </a:r>
          <a:r>
            <a:rPr lang="fr-FR" b="1" dirty="0">
              <a:solidFill>
                <a:schemeClr val="bg1"/>
              </a:solidFill>
            </a:rPr>
            <a:t> of               54 </a:t>
          </a:r>
          <a:r>
            <a:rPr lang="fr-FR" b="1" dirty="0" err="1">
              <a:solidFill>
                <a:schemeClr val="bg1"/>
              </a:solidFill>
            </a:rPr>
            <a:t>NALAs</a:t>
          </a:r>
          <a:r>
            <a:rPr lang="fr-FR" b="1" dirty="0">
              <a:solidFill>
                <a:schemeClr val="bg1"/>
              </a:solidFill>
            </a:rPr>
            <a:t> + </a:t>
          </a:r>
          <a:r>
            <a:rPr lang="fr-FR" b="1" dirty="0" err="1">
              <a:solidFill>
                <a:schemeClr val="bg1"/>
              </a:solidFill>
            </a:rPr>
            <a:t>Several</a:t>
          </a:r>
          <a:r>
            <a:rPr lang="fr-FR" b="1" dirty="0">
              <a:solidFill>
                <a:schemeClr val="bg1"/>
              </a:solidFill>
            </a:rPr>
            <a:t> </a:t>
          </a:r>
          <a:r>
            <a:rPr lang="fr-FR" b="1" dirty="0" err="1">
              <a:solidFill>
                <a:schemeClr val="bg1"/>
              </a:solidFill>
            </a:rPr>
            <a:t>specific</a:t>
          </a:r>
          <a:r>
            <a:rPr lang="fr-FR" b="1" dirty="0">
              <a:solidFill>
                <a:schemeClr val="bg1"/>
              </a:solidFill>
            </a:rPr>
            <a:t> Networks</a:t>
          </a:r>
        </a:p>
      </dgm:t>
    </dgm:pt>
    <dgm:pt modelId="{9484CBB5-0003-49E7-A70E-F684CE292676}" type="parTrans" cxnId="{4542DBD2-179F-4AD7-8054-405E069506C4}">
      <dgm:prSet/>
      <dgm:spPr/>
      <dgm:t>
        <a:bodyPr/>
        <a:lstStyle/>
        <a:p>
          <a:endParaRPr lang="fr-FR"/>
        </a:p>
      </dgm:t>
    </dgm:pt>
    <dgm:pt modelId="{6B782D71-D899-4690-9732-40EAD27E9556}" type="sibTrans" cxnId="{4542DBD2-179F-4AD7-8054-405E069506C4}">
      <dgm:prSet/>
      <dgm:spPr/>
      <dgm:t>
        <a:bodyPr/>
        <a:lstStyle/>
        <a:p>
          <a:endParaRPr lang="fr-FR"/>
        </a:p>
      </dgm:t>
    </dgm:pt>
    <dgm:pt modelId="{23140DBE-BCEA-4CBB-8970-62BC29D12BC6}">
      <dgm:prSet phldrT="[Texte]"/>
      <dgm:spPr>
        <a:solidFill>
          <a:srgbClr val="9900CC"/>
        </a:solidFill>
      </dgm:spPr>
      <dgm:t>
        <a:bodyPr/>
        <a:lstStyle/>
        <a:p>
          <a:r>
            <a:rPr lang="fr-FR" b="1" dirty="0"/>
            <a:t>A Triennal Flagship Event  </a:t>
          </a:r>
        </a:p>
        <a:p>
          <a:r>
            <a:rPr lang="fr-FR" b="1" dirty="0"/>
            <a:t>AFRICITIES </a:t>
          </a:r>
        </a:p>
      </dgm:t>
    </dgm:pt>
    <dgm:pt modelId="{7D29925B-FF44-46F7-A994-9562AB4399AF}" type="parTrans" cxnId="{4325670B-59D7-4EA1-81F7-E94CD8DEED46}">
      <dgm:prSet/>
      <dgm:spPr/>
      <dgm:t>
        <a:bodyPr/>
        <a:lstStyle/>
        <a:p>
          <a:endParaRPr lang="fr-FR"/>
        </a:p>
      </dgm:t>
    </dgm:pt>
    <dgm:pt modelId="{8A531B9B-EB74-4A1B-88A3-D2BE15CE6276}" type="sibTrans" cxnId="{4325670B-59D7-4EA1-81F7-E94CD8DEED46}">
      <dgm:prSet/>
      <dgm:spPr/>
      <dgm:t>
        <a:bodyPr/>
        <a:lstStyle/>
        <a:p>
          <a:endParaRPr lang="fr-FR"/>
        </a:p>
      </dgm:t>
    </dgm:pt>
    <dgm:pt modelId="{B508ABD7-E68A-4071-BB5C-16518447B94C}">
      <dgm:prSet phldrT="[Texte]"/>
      <dgm:spPr>
        <a:solidFill>
          <a:srgbClr val="000066"/>
        </a:solidFill>
      </dgm:spPr>
      <dgm:t>
        <a:bodyPr/>
        <a:lstStyle/>
        <a:p>
          <a:r>
            <a:rPr lang="fr-FR" b="1" dirty="0" err="1"/>
            <a:t>Sponsored</a:t>
          </a:r>
          <a:r>
            <a:rPr lang="fr-FR" b="1" dirty="0"/>
            <a:t> by Morocco, </a:t>
          </a:r>
          <a:r>
            <a:rPr lang="fr-FR" b="1" dirty="0" err="1"/>
            <a:t>European</a:t>
          </a:r>
          <a:r>
            <a:rPr lang="fr-FR" b="1" dirty="0"/>
            <a:t> Commission +                </a:t>
          </a:r>
          <a:r>
            <a:rPr lang="fr-FR" b="1" dirty="0" err="1"/>
            <a:t>Members’s</a:t>
          </a:r>
          <a:r>
            <a:rPr lang="fr-FR" b="1" dirty="0"/>
            <a:t> </a:t>
          </a:r>
          <a:r>
            <a:rPr lang="fr-FR" b="1" dirty="0" err="1"/>
            <a:t>fees</a:t>
          </a:r>
          <a:endParaRPr lang="fr-FR" b="1" dirty="0"/>
        </a:p>
      </dgm:t>
    </dgm:pt>
    <dgm:pt modelId="{062B9862-CB61-4A1F-8D2C-112A2E1CD574}" type="parTrans" cxnId="{D87EAA7F-9D15-4509-89E5-813395A9671E}">
      <dgm:prSet/>
      <dgm:spPr/>
      <dgm:t>
        <a:bodyPr/>
        <a:lstStyle/>
        <a:p>
          <a:endParaRPr lang="fr-FR"/>
        </a:p>
      </dgm:t>
    </dgm:pt>
    <dgm:pt modelId="{2EE2035D-C0D5-45E8-A863-EF1F42FAA438}" type="sibTrans" cxnId="{D87EAA7F-9D15-4509-89E5-813395A9671E}">
      <dgm:prSet/>
      <dgm:spPr/>
      <dgm:t>
        <a:bodyPr/>
        <a:lstStyle/>
        <a:p>
          <a:endParaRPr lang="fr-FR"/>
        </a:p>
      </dgm:t>
    </dgm:pt>
    <dgm:pt modelId="{20EB535C-CA26-44A0-8F6E-E84FE5C40E71}" type="pres">
      <dgm:prSet presAssocID="{711B8A7B-E415-49E4-99C7-1CBEB64365A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F4FA27-A81D-4739-817D-F2333C4921BA}" type="pres">
      <dgm:prSet presAssocID="{F3F6AEAE-EC93-4B30-955D-0EB3B84BF9E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D83910-8323-4A3B-B0A4-FB0025F98318}" type="pres">
      <dgm:prSet presAssocID="{06D17C1B-9EB5-4C0F-871D-F1BB84681940}" presName="sibTrans" presStyleCnt="0"/>
      <dgm:spPr/>
    </dgm:pt>
    <dgm:pt modelId="{9D06463C-034E-4827-8C27-597373735D93}" type="pres">
      <dgm:prSet presAssocID="{B77C0C16-188F-4873-A887-A25EFE5630A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1FC68-0033-4CEF-B055-460B6CE50224}" type="pres">
      <dgm:prSet presAssocID="{279009AF-87E7-4936-94EC-39A2E670DC57}" presName="sibTrans" presStyleCnt="0"/>
      <dgm:spPr/>
    </dgm:pt>
    <dgm:pt modelId="{E29015FD-5EC7-487D-AE37-2808B6B1C808}" type="pres">
      <dgm:prSet presAssocID="{0184AA60-6373-44F8-B242-9ADBD529303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55734-EE12-4335-A2C4-182E4CDA2435}" type="pres">
      <dgm:prSet presAssocID="{A3225270-7ED8-49DB-84FA-E4E179D59F26}" presName="sibTrans" presStyleCnt="0"/>
      <dgm:spPr/>
    </dgm:pt>
    <dgm:pt modelId="{C53BE44E-AAE0-46A5-96B2-146C56BE7C90}" type="pres">
      <dgm:prSet presAssocID="{6DCC5379-5994-4C3A-8785-521C6D60C00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77389-F252-4448-942C-FF1244F63E1D}" type="pres">
      <dgm:prSet presAssocID="{6B782D71-D899-4690-9732-40EAD27E9556}" presName="sibTrans" presStyleCnt="0"/>
      <dgm:spPr/>
    </dgm:pt>
    <dgm:pt modelId="{ABC3C8F4-3259-4800-AAC4-38166D3EA0D3}" type="pres">
      <dgm:prSet presAssocID="{23140DBE-BCEA-4CBB-8970-62BC29D12BC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FBC50A-5752-4E84-A3CD-1EA8AF4C97FD}" type="pres">
      <dgm:prSet presAssocID="{8A531B9B-EB74-4A1B-88A3-D2BE15CE6276}" presName="sibTrans" presStyleCnt="0"/>
      <dgm:spPr/>
    </dgm:pt>
    <dgm:pt modelId="{31DF90C4-D91D-46AF-93B0-C68A29F32F65}" type="pres">
      <dgm:prSet presAssocID="{B508ABD7-E68A-4071-BB5C-16518447B94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42DBD2-179F-4AD7-8054-405E069506C4}" srcId="{711B8A7B-E415-49E4-99C7-1CBEB64365A9}" destId="{6DCC5379-5994-4C3A-8785-521C6D60C002}" srcOrd="3" destOrd="0" parTransId="{9484CBB5-0003-49E7-A70E-F684CE292676}" sibTransId="{6B782D71-D899-4690-9732-40EAD27E9556}"/>
    <dgm:cxn modelId="{C4DC6855-C1C2-4D42-8667-6EBF08FD9EBC}" type="presOf" srcId="{6DCC5379-5994-4C3A-8785-521C6D60C002}" destId="{C53BE44E-AAE0-46A5-96B2-146C56BE7C90}" srcOrd="0" destOrd="0" presId="urn:microsoft.com/office/officeart/2005/8/layout/default"/>
    <dgm:cxn modelId="{ED47A6C7-246B-4884-A24E-6880F111FD44}" type="presOf" srcId="{B77C0C16-188F-4873-A887-A25EFE5630A6}" destId="{9D06463C-034E-4827-8C27-597373735D93}" srcOrd="0" destOrd="0" presId="urn:microsoft.com/office/officeart/2005/8/layout/default"/>
    <dgm:cxn modelId="{4325670B-59D7-4EA1-81F7-E94CD8DEED46}" srcId="{711B8A7B-E415-49E4-99C7-1CBEB64365A9}" destId="{23140DBE-BCEA-4CBB-8970-62BC29D12BC6}" srcOrd="4" destOrd="0" parTransId="{7D29925B-FF44-46F7-A994-9562AB4399AF}" sibTransId="{8A531B9B-EB74-4A1B-88A3-D2BE15CE6276}"/>
    <dgm:cxn modelId="{5FAA3422-2805-4EA4-9469-F42D0EEA8AC2}" type="presOf" srcId="{23140DBE-BCEA-4CBB-8970-62BC29D12BC6}" destId="{ABC3C8F4-3259-4800-AAC4-38166D3EA0D3}" srcOrd="0" destOrd="0" presId="urn:microsoft.com/office/officeart/2005/8/layout/default"/>
    <dgm:cxn modelId="{9CB8E9B9-CFA4-47E1-87AA-19BE476B2AA1}" srcId="{711B8A7B-E415-49E4-99C7-1CBEB64365A9}" destId="{F3F6AEAE-EC93-4B30-955D-0EB3B84BF9E1}" srcOrd="0" destOrd="0" parTransId="{F196EEFD-1D5D-4930-8274-13A35A33F7B6}" sibTransId="{06D17C1B-9EB5-4C0F-871D-F1BB84681940}"/>
    <dgm:cxn modelId="{D87EAA7F-9D15-4509-89E5-813395A9671E}" srcId="{711B8A7B-E415-49E4-99C7-1CBEB64365A9}" destId="{B508ABD7-E68A-4071-BB5C-16518447B94C}" srcOrd="5" destOrd="0" parTransId="{062B9862-CB61-4A1F-8D2C-112A2E1CD574}" sibTransId="{2EE2035D-C0D5-45E8-A863-EF1F42FAA438}"/>
    <dgm:cxn modelId="{F4E0DA8E-DF93-4012-9114-3F2139D8EE0C}" type="presOf" srcId="{B508ABD7-E68A-4071-BB5C-16518447B94C}" destId="{31DF90C4-D91D-46AF-93B0-C68A29F32F65}" srcOrd="0" destOrd="0" presId="urn:microsoft.com/office/officeart/2005/8/layout/default"/>
    <dgm:cxn modelId="{A6A23883-B992-46C7-8024-E801DB2011C0}" type="presOf" srcId="{0184AA60-6373-44F8-B242-9ADBD5293034}" destId="{E29015FD-5EC7-487D-AE37-2808B6B1C808}" srcOrd="0" destOrd="0" presId="urn:microsoft.com/office/officeart/2005/8/layout/default"/>
    <dgm:cxn modelId="{E5DC5C85-3D22-4CDF-AB0F-BD3A64B5846D}" type="presOf" srcId="{F3F6AEAE-EC93-4B30-955D-0EB3B84BF9E1}" destId="{26F4FA27-A81D-4739-817D-F2333C4921BA}" srcOrd="0" destOrd="0" presId="urn:microsoft.com/office/officeart/2005/8/layout/default"/>
    <dgm:cxn modelId="{5A2C99C1-CA49-460C-9253-ECC3BE94C34C}" srcId="{711B8A7B-E415-49E4-99C7-1CBEB64365A9}" destId="{0184AA60-6373-44F8-B242-9ADBD5293034}" srcOrd="2" destOrd="0" parTransId="{ACF00188-B5C6-421B-836C-B06D95D8B8B9}" sibTransId="{A3225270-7ED8-49DB-84FA-E4E179D59F26}"/>
    <dgm:cxn modelId="{7160455E-0E45-4DA5-BFA5-789864C40088}" type="presOf" srcId="{711B8A7B-E415-49E4-99C7-1CBEB64365A9}" destId="{20EB535C-CA26-44A0-8F6E-E84FE5C40E71}" srcOrd="0" destOrd="0" presId="urn:microsoft.com/office/officeart/2005/8/layout/default"/>
    <dgm:cxn modelId="{7E096434-8D0B-47AB-A65B-6A5F71A6D9D3}" srcId="{711B8A7B-E415-49E4-99C7-1CBEB64365A9}" destId="{B77C0C16-188F-4873-A887-A25EFE5630A6}" srcOrd="1" destOrd="0" parTransId="{61ED704C-1C70-40F9-8990-B178661F54DF}" sibTransId="{279009AF-87E7-4936-94EC-39A2E670DC57}"/>
    <dgm:cxn modelId="{3483F973-1801-4BF7-9B76-79BA20F808F6}" type="presParOf" srcId="{20EB535C-CA26-44A0-8F6E-E84FE5C40E71}" destId="{26F4FA27-A81D-4739-817D-F2333C4921BA}" srcOrd="0" destOrd="0" presId="urn:microsoft.com/office/officeart/2005/8/layout/default"/>
    <dgm:cxn modelId="{ED580551-4D98-417F-AA98-0D23B3C3AA92}" type="presParOf" srcId="{20EB535C-CA26-44A0-8F6E-E84FE5C40E71}" destId="{91D83910-8323-4A3B-B0A4-FB0025F98318}" srcOrd="1" destOrd="0" presId="urn:microsoft.com/office/officeart/2005/8/layout/default"/>
    <dgm:cxn modelId="{C2E139BF-DFB7-4838-B362-41A2BD6A448C}" type="presParOf" srcId="{20EB535C-CA26-44A0-8F6E-E84FE5C40E71}" destId="{9D06463C-034E-4827-8C27-597373735D93}" srcOrd="2" destOrd="0" presId="urn:microsoft.com/office/officeart/2005/8/layout/default"/>
    <dgm:cxn modelId="{DDB3A385-B139-4FF7-9E98-5BDB86FBF358}" type="presParOf" srcId="{20EB535C-CA26-44A0-8F6E-E84FE5C40E71}" destId="{9A41FC68-0033-4CEF-B055-460B6CE50224}" srcOrd="3" destOrd="0" presId="urn:microsoft.com/office/officeart/2005/8/layout/default"/>
    <dgm:cxn modelId="{F334AC75-164D-402D-BBE6-0457C5582A73}" type="presParOf" srcId="{20EB535C-CA26-44A0-8F6E-E84FE5C40E71}" destId="{E29015FD-5EC7-487D-AE37-2808B6B1C808}" srcOrd="4" destOrd="0" presId="urn:microsoft.com/office/officeart/2005/8/layout/default"/>
    <dgm:cxn modelId="{23113C76-448E-4352-A8E7-A5CE76B5BF11}" type="presParOf" srcId="{20EB535C-CA26-44A0-8F6E-E84FE5C40E71}" destId="{0DF55734-EE12-4335-A2C4-182E4CDA2435}" srcOrd="5" destOrd="0" presId="urn:microsoft.com/office/officeart/2005/8/layout/default"/>
    <dgm:cxn modelId="{539A43EB-413B-4BAD-AA7B-07537662E6CC}" type="presParOf" srcId="{20EB535C-CA26-44A0-8F6E-E84FE5C40E71}" destId="{C53BE44E-AAE0-46A5-96B2-146C56BE7C90}" srcOrd="6" destOrd="0" presId="urn:microsoft.com/office/officeart/2005/8/layout/default"/>
    <dgm:cxn modelId="{CD8BD295-C883-4986-B302-41BDC7C1667F}" type="presParOf" srcId="{20EB535C-CA26-44A0-8F6E-E84FE5C40E71}" destId="{33777389-F252-4448-942C-FF1244F63E1D}" srcOrd="7" destOrd="0" presId="urn:microsoft.com/office/officeart/2005/8/layout/default"/>
    <dgm:cxn modelId="{CBC004EA-EA23-4D1E-8D83-B59192886B6D}" type="presParOf" srcId="{20EB535C-CA26-44A0-8F6E-E84FE5C40E71}" destId="{ABC3C8F4-3259-4800-AAC4-38166D3EA0D3}" srcOrd="8" destOrd="0" presId="urn:microsoft.com/office/officeart/2005/8/layout/default"/>
    <dgm:cxn modelId="{3CB2CF7B-7956-4991-8896-60405723ECF0}" type="presParOf" srcId="{20EB535C-CA26-44A0-8F6E-E84FE5C40E71}" destId="{63FBC50A-5752-4E84-A3CD-1EA8AF4C97FD}" srcOrd="9" destOrd="0" presId="urn:microsoft.com/office/officeart/2005/8/layout/default"/>
    <dgm:cxn modelId="{7D464C5E-B0C9-4989-938D-444BFEDDAFD3}" type="presParOf" srcId="{20EB535C-CA26-44A0-8F6E-E84FE5C40E71}" destId="{31DF90C4-D91D-46AF-93B0-C68A29F32F6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22A937-AEF3-4178-BC49-62F57E8B1788}" type="doc">
      <dgm:prSet loTypeId="urn:microsoft.com/office/officeart/2005/8/layout/b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EG"/>
        </a:p>
      </dgm:t>
    </dgm:pt>
    <dgm:pt modelId="{AF9A54C6-F6FA-4318-AA54-79DF3C599C93}">
      <dgm:prSet phldrT="[Texte]" custT="1"/>
      <dgm:spPr>
        <a:solidFill>
          <a:srgbClr val="000066"/>
        </a:solidFill>
      </dgm:spPr>
      <dgm:t>
        <a:bodyPr/>
        <a:lstStyle/>
        <a:p>
          <a:pPr rtl="0"/>
          <a:r>
            <a:rPr lang="fr-FR" sz="1600" b="1" i="0" dirty="0" err="1"/>
            <a:t>Anchoring</a:t>
          </a:r>
          <a:r>
            <a:rPr lang="fr-FR" sz="1600" b="1" i="0" dirty="0"/>
            <a:t> </a:t>
          </a:r>
          <a:r>
            <a:rPr lang="fr-FR" sz="1600" b="1" i="0" dirty="0" err="1"/>
            <a:t>Quality</a:t>
          </a:r>
          <a:r>
            <a:rPr lang="fr-FR" sz="1600" b="1" i="0" dirty="0"/>
            <a:t> &amp; Standards of Excellence</a:t>
          </a:r>
          <a:endParaRPr lang="ar-EG" sz="1600" dirty="0"/>
        </a:p>
      </dgm:t>
    </dgm:pt>
    <dgm:pt modelId="{103D2EAB-C125-4D45-BA61-CEBFAA1E83AF}" type="parTrans" cxnId="{3052B58B-41C8-4567-971F-2DA786C9C9F1}">
      <dgm:prSet/>
      <dgm:spPr/>
      <dgm:t>
        <a:bodyPr/>
        <a:lstStyle/>
        <a:p>
          <a:pPr rtl="1"/>
          <a:endParaRPr lang="ar-EG"/>
        </a:p>
      </dgm:t>
    </dgm:pt>
    <dgm:pt modelId="{4DB07630-80C9-4658-9FEB-F40B3340E910}" type="sibTrans" cxnId="{3052B58B-41C8-4567-971F-2DA786C9C9F1}">
      <dgm:prSet/>
      <dgm:spPr/>
      <dgm:t>
        <a:bodyPr/>
        <a:lstStyle/>
        <a:p>
          <a:pPr rtl="1"/>
          <a:endParaRPr lang="ar-EG"/>
        </a:p>
      </dgm:t>
    </dgm:pt>
    <dgm:pt modelId="{CBD41736-0909-414E-9A1D-354081695434}">
      <dgm:prSet/>
      <dgm:spPr>
        <a:solidFill>
          <a:srgbClr val="800080"/>
        </a:solidFill>
      </dgm:spPr>
      <dgm:t>
        <a:bodyPr/>
        <a:lstStyle/>
        <a:p>
          <a:pPr rtl="1">
            <a:lnSpc>
              <a:spcPct val="100000"/>
            </a:lnSpc>
            <a:spcAft>
              <a:spcPts val="0"/>
            </a:spcAft>
          </a:pPr>
          <a:r>
            <a:rPr lang="fr-FR" b="1" i="0" dirty="0"/>
            <a:t>Building </a:t>
          </a:r>
          <a:r>
            <a:rPr lang="fr-FR" b="1" i="0" dirty="0" err="1"/>
            <a:t>Africa</a:t>
          </a:r>
          <a:r>
            <a:rPr lang="fr-FR" b="1" i="0" dirty="0"/>
            <a:t> </a:t>
          </a:r>
          <a:r>
            <a:rPr lang="fr-FR" b="1" i="0" dirty="0" err="1"/>
            <a:t>Unity</a:t>
          </a:r>
          <a:r>
            <a:rPr lang="fr-FR" b="1" i="0" dirty="0"/>
            <a:t> </a:t>
          </a:r>
          <a:r>
            <a:rPr lang="fr-FR" b="1" i="0" dirty="0" err="1"/>
            <a:t>from</a:t>
          </a:r>
          <a:r>
            <a:rPr lang="fr-FR" b="1" i="0" dirty="0"/>
            <a:t> </a:t>
          </a:r>
          <a:r>
            <a:rPr lang="fr-FR" b="1" i="0" dirty="0" err="1"/>
            <a:t>its</a:t>
          </a:r>
          <a:r>
            <a:rPr lang="fr-FR" b="1" i="0" dirty="0"/>
            <a:t> Grass Roots</a:t>
          </a:r>
          <a:endParaRPr lang="en-US" i="0" dirty="0"/>
        </a:p>
      </dgm:t>
    </dgm:pt>
    <dgm:pt modelId="{51F2F8B1-8856-496F-A8EA-1BD131D104B2}" type="parTrans" cxnId="{CD42F5B0-F098-44ED-B139-296AEB9B0C53}">
      <dgm:prSet/>
      <dgm:spPr/>
      <dgm:t>
        <a:bodyPr/>
        <a:lstStyle/>
        <a:p>
          <a:pPr rtl="1"/>
          <a:endParaRPr lang="ar-EG"/>
        </a:p>
      </dgm:t>
    </dgm:pt>
    <dgm:pt modelId="{75B19101-3A2F-4892-A76E-AAB60CF8D7CC}" type="sibTrans" cxnId="{CD42F5B0-F098-44ED-B139-296AEB9B0C53}">
      <dgm:prSet/>
      <dgm:spPr/>
      <dgm:t>
        <a:bodyPr/>
        <a:lstStyle/>
        <a:p>
          <a:pPr rtl="1"/>
          <a:endParaRPr lang="ar-EG"/>
        </a:p>
      </dgm:t>
    </dgm:pt>
    <dgm:pt modelId="{0CF365C0-0844-4DE5-B985-E4C3D7AE49C7}">
      <dgm:prSet custT="1"/>
      <dgm:spPr>
        <a:solidFill>
          <a:srgbClr val="006600"/>
        </a:solidFill>
      </dgm:spPr>
      <dgm:t>
        <a:bodyPr/>
        <a:lstStyle/>
        <a:p>
          <a:pPr rtl="1"/>
          <a:r>
            <a:rPr lang="fr-FR" sz="1800" b="1" dirty="0" err="1"/>
            <a:t>Leaving</a:t>
          </a:r>
          <a:r>
            <a:rPr lang="fr-FR" sz="1800" b="1" dirty="0"/>
            <a:t> no one, no place </a:t>
          </a:r>
          <a:r>
            <a:rPr lang="fr-FR" sz="1800" b="1" dirty="0" err="1"/>
            <a:t>behind</a:t>
          </a:r>
          <a:r>
            <a:rPr lang="fr-FR" sz="1800" b="1" dirty="0"/>
            <a:t> in Local </a:t>
          </a:r>
          <a:r>
            <a:rPr lang="fr-FR" sz="1800" b="1" dirty="0" err="1"/>
            <a:t>Africa</a:t>
          </a:r>
          <a:r>
            <a:rPr lang="fr-FR" sz="1800" b="1" dirty="0"/>
            <a:t>  </a:t>
          </a:r>
          <a:endParaRPr lang="ar-EG" sz="1800" b="1" dirty="0"/>
        </a:p>
      </dgm:t>
    </dgm:pt>
    <dgm:pt modelId="{CEA6DBD5-7DB5-4FB9-A807-4231EE49FEBE}" type="parTrans" cxnId="{B513112B-A099-4A0A-A029-1CDEC2C32FCE}">
      <dgm:prSet/>
      <dgm:spPr/>
      <dgm:t>
        <a:bodyPr/>
        <a:lstStyle/>
        <a:p>
          <a:pPr rtl="1"/>
          <a:endParaRPr lang="ar-EG"/>
        </a:p>
      </dgm:t>
    </dgm:pt>
    <dgm:pt modelId="{25FEFF2E-923E-44F5-B26C-F359AB9E448B}" type="sibTrans" cxnId="{B513112B-A099-4A0A-A029-1CDEC2C32FCE}">
      <dgm:prSet/>
      <dgm:spPr/>
      <dgm:t>
        <a:bodyPr/>
        <a:lstStyle/>
        <a:p>
          <a:pPr rtl="1"/>
          <a:endParaRPr lang="ar-EG"/>
        </a:p>
      </dgm:t>
    </dgm:pt>
    <dgm:pt modelId="{F42F1F85-115A-433E-A547-B231EF9F84C9}">
      <dgm:prSet custT="1"/>
      <dgm:spPr>
        <a:solidFill>
          <a:srgbClr val="990033"/>
        </a:solidFill>
      </dgm:spPr>
      <dgm:t>
        <a:bodyPr/>
        <a:lstStyle/>
        <a:p>
          <a:pPr rtl="1"/>
          <a:r>
            <a:rPr lang="en-US" sz="2400" b="1" i="1" dirty="0"/>
            <a:t>Connecting People &amp; Institutions  </a:t>
          </a:r>
          <a:endParaRPr lang="en-US" sz="2400" dirty="0"/>
        </a:p>
      </dgm:t>
    </dgm:pt>
    <dgm:pt modelId="{82E094FD-DECC-46C9-93E6-461216850B67}" type="parTrans" cxnId="{83D95AAA-9B9B-48E3-BA11-02121FC7404F}">
      <dgm:prSet/>
      <dgm:spPr/>
      <dgm:t>
        <a:bodyPr/>
        <a:lstStyle/>
        <a:p>
          <a:pPr rtl="1"/>
          <a:endParaRPr lang="ar-EG"/>
        </a:p>
      </dgm:t>
    </dgm:pt>
    <dgm:pt modelId="{E84C1D9F-AE89-4E18-B996-AC3609800547}" type="sibTrans" cxnId="{83D95AAA-9B9B-48E3-BA11-02121FC7404F}">
      <dgm:prSet/>
      <dgm:spPr/>
      <dgm:t>
        <a:bodyPr/>
        <a:lstStyle/>
        <a:p>
          <a:pPr rtl="1"/>
          <a:endParaRPr lang="ar-EG"/>
        </a:p>
      </dgm:t>
    </dgm:pt>
    <dgm:pt modelId="{120F6F67-F78F-405B-9C4E-3FEB0A0318DB}">
      <dgm:prSet custT="1"/>
      <dgm:spPr>
        <a:solidFill>
          <a:srgbClr val="FF9900"/>
        </a:solidFill>
      </dgm:spPr>
      <dgm:t>
        <a:bodyPr/>
        <a:lstStyle/>
        <a:p>
          <a:pPr rtl="1"/>
          <a:r>
            <a:rPr lang="en-US" sz="1800" b="1" i="1" dirty="0"/>
            <a:t>Working in Win-Win Partnerships  &amp; Co-Creation </a:t>
          </a:r>
          <a:endParaRPr lang="ar-EG" sz="1800" dirty="0"/>
        </a:p>
      </dgm:t>
    </dgm:pt>
    <dgm:pt modelId="{92E0D0D7-0EA7-46DC-BF57-9A4E78852293}" type="parTrans" cxnId="{22E2DBFB-BEAA-46FF-952B-42B2DB74CEDE}">
      <dgm:prSet/>
      <dgm:spPr/>
      <dgm:t>
        <a:bodyPr/>
        <a:lstStyle/>
        <a:p>
          <a:pPr rtl="1"/>
          <a:endParaRPr lang="ar-EG"/>
        </a:p>
      </dgm:t>
    </dgm:pt>
    <dgm:pt modelId="{0129E384-34AF-45D1-8019-5821CF790477}" type="sibTrans" cxnId="{22E2DBFB-BEAA-46FF-952B-42B2DB74CEDE}">
      <dgm:prSet/>
      <dgm:spPr/>
      <dgm:t>
        <a:bodyPr/>
        <a:lstStyle/>
        <a:p>
          <a:pPr rtl="1"/>
          <a:endParaRPr lang="ar-EG"/>
        </a:p>
      </dgm:t>
    </dgm:pt>
    <dgm:pt modelId="{6B3128D7-7463-4A1B-A5CF-FF3F13B59A75}">
      <dgm:prSet custT="1"/>
      <dgm:spPr>
        <a:solidFill>
          <a:srgbClr val="33CC33"/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fr-FR" sz="1800" b="1" i="0" dirty="0"/>
            <a:t> </a:t>
          </a:r>
          <a:r>
            <a:rPr lang="fr-FR" sz="1800" b="1" i="0" dirty="0" err="1"/>
            <a:t>Promoting</a:t>
          </a:r>
          <a:r>
            <a:rPr lang="fr-FR" sz="1800" b="1" i="0" dirty="0"/>
            <a:t> </a:t>
          </a:r>
          <a:r>
            <a:rPr lang="fr-FR" sz="1800" b="1" i="0" dirty="0" err="1"/>
            <a:t>Decentralization</a:t>
          </a:r>
          <a:r>
            <a:rPr lang="fr-FR" sz="1800" b="1" i="0" dirty="0"/>
            <a:t> and Local </a:t>
          </a:r>
          <a:r>
            <a:rPr lang="fr-FR" sz="1800" b="1" i="0" dirty="0" err="1"/>
            <a:t>Governance</a:t>
          </a:r>
          <a:endParaRPr lang="ar-EG" sz="1800" i="0" dirty="0"/>
        </a:p>
      </dgm:t>
    </dgm:pt>
    <dgm:pt modelId="{FA54C1E0-11BD-4D5B-BB61-1ED70464024A}" type="parTrans" cxnId="{E116BC2A-4AC9-42CE-A20E-DA95C42DDB97}">
      <dgm:prSet/>
      <dgm:spPr/>
      <dgm:t>
        <a:bodyPr/>
        <a:lstStyle/>
        <a:p>
          <a:pPr rtl="1"/>
          <a:endParaRPr lang="ar-EG"/>
        </a:p>
      </dgm:t>
    </dgm:pt>
    <dgm:pt modelId="{9F329621-CA5F-4184-8875-31B2FBD80084}" type="sibTrans" cxnId="{E116BC2A-4AC9-42CE-A20E-DA95C42DDB97}">
      <dgm:prSet/>
      <dgm:spPr/>
      <dgm:t>
        <a:bodyPr/>
        <a:lstStyle/>
        <a:p>
          <a:pPr rtl="1"/>
          <a:endParaRPr lang="ar-EG"/>
        </a:p>
      </dgm:t>
    </dgm:pt>
    <dgm:pt modelId="{B103EDB5-E815-486A-B689-8CE539310E24}">
      <dgm:prSet custT="1"/>
      <dgm:spPr>
        <a:solidFill>
          <a:srgbClr val="0033CC"/>
        </a:solidFill>
      </dgm:spPr>
      <dgm:t>
        <a:bodyPr/>
        <a:lstStyle/>
        <a:p>
          <a:pPr rtl="1">
            <a:lnSpc>
              <a:spcPct val="100000"/>
            </a:lnSpc>
            <a:spcAft>
              <a:spcPts val="0"/>
            </a:spcAft>
          </a:pPr>
          <a:r>
            <a:rPr lang="fr-FR" sz="1300" b="1" i="0" dirty="0"/>
            <a:t> </a:t>
          </a:r>
          <a:r>
            <a:rPr lang="fr-FR" sz="1800" b="1" i="0" dirty="0" err="1"/>
            <a:t>Empowering</a:t>
          </a:r>
          <a:r>
            <a:rPr lang="fr-FR" sz="1800" b="1" i="0" dirty="0"/>
            <a:t> </a:t>
          </a:r>
        </a:p>
        <a:p>
          <a:pPr rtl="1">
            <a:lnSpc>
              <a:spcPct val="100000"/>
            </a:lnSpc>
            <a:spcAft>
              <a:spcPts val="0"/>
            </a:spcAft>
          </a:pPr>
          <a:r>
            <a:rPr lang="fr-FR" sz="2400" b="1" i="0" dirty="0" err="1"/>
            <a:t>Human</a:t>
          </a:r>
          <a:r>
            <a:rPr lang="fr-FR" sz="2400" b="1" i="0" dirty="0"/>
            <a:t> Capital</a:t>
          </a:r>
          <a:endParaRPr lang="en-US" sz="2400" i="0" dirty="0"/>
        </a:p>
      </dgm:t>
    </dgm:pt>
    <dgm:pt modelId="{E7C28320-034F-4CB7-B4DC-984EE172AB9A}" type="parTrans" cxnId="{C848BD76-6595-4F4A-A8B6-3FA334213E6C}">
      <dgm:prSet/>
      <dgm:spPr/>
      <dgm:t>
        <a:bodyPr/>
        <a:lstStyle/>
        <a:p>
          <a:endParaRPr lang="fr-FR"/>
        </a:p>
      </dgm:t>
    </dgm:pt>
    <dgm:pt modelId="{DE0DA267-8208-48FA-B03E-9A456747F0A4}" type="sibTrans" cxnId="{C848BD76-6595-4F4A-A8B6-3FA334213E6C}">
      <dgm:prSet/>
      <dgm:spPr/>
      <dgm:t>
        <a:bodyPr/>
        <a:lstStyle/>
        <a:p>
          <a:endParaRPr lang="fr-FR"/>
        </a:p>
      </dgm:t>
    </dgm:pt>
    <dgm:pt modelId="{187C5B4B-DAD5-4906-B5E8-40C46F8CDF2C}">
      <dgm:prSet custT="1"/>
      <dgm:spPr>
        <a:solidFill>
          <a:srgbClr val="660033"/>
        </a:solidFill>
      </dgm:spPr>
      <dgm:t>
        <a:bodyPr/>
        <a:lstStyle/>
        <a:p>
          <a:pPr rtl="1"/>
          <a:r>
            <a:rPr lang="en-US" sz="1400" b="1" i="1" dirty="0"/>
            <a:t> Diverse Methodology: advocacy, technical assistance, training, peer-learning, capacity building, knowledge sharing, </a:t>
          </a:r>
          <a:r>
            <a:rPr lang="en-US" sz="2800" b="1" i="1" dirty="0"/>
            <a:t>Networking, </a:t>
          </a:r>
          <a:r>
            <a:rPr lang="en-US" sz="1400" b="1" i="1" dirty="0"/>
            <a:t>Access to funding…..</a:t>
          </a:r>
          <a:endParaRPr lang="en-US" sz="1400" dirty="0"/>
        </a:p>
      </dgm:t>
    </dgm:pt>
    <dgm:pt modelId="{F99C35D4-1ED4-4A8A-9ACD-ED69CED54C9E}" type="parTrans" cxnId="{E975574C-8006-4A01-8B0E-170C12061316}">
      <dgm:prSet/>
      <dgm:spPr/>
      <dgm:t>
        <a:bodyPr/>
        <a:lstStyle/>
        <a:p>
          <a:endParaRPr lang="fr-FR"/>
        </a:p>
      </dgm:t>
    </dgm:pt>
    <dgm:pt modelId="{60372FA9-B63B-49C7-9B50-CF639EC85819}" type="sibTrans" cxnId="{E975574C-8006-4A01-8B0E-170C12061316}">
      <dgm:prSet/>
      <dgm:spPr/>
      <dgm:t>
        <a:bodyPr/>
        <a:lstStyle/>
        <a:p>
          <a:endParaRPr lang="fr-FR"/>
        </a:p>
      </dgm:t>
    </dgm:pt>
    <dgm:pt modelId="{72F63A44-00F9-42C8-B5EA-F85ECF8420BF}">
      <dgm:prSet/>
      <dgm:spPr>
        <a:solidFill>
          <a:srgbClr val="33CC33"/>
        </a:solidFill>
      </dgm:spPr>
      <dgm:t>
        <a:bodyPr/>
        <a:lstStyle/>
        <a:p>
          <a:pPr rtl="0"/>
          <a:r>
            <a:rPr lang="fr-FR" b="1" i="0" dirty="0" err="1"/>
            <a:t>Promoting</a:t>
          </a:r>
          <a:r>
            <a:rPr lang="fr-FR" b="1" i="0" dirty="0"/>
            <a:t> Performance &amp; </a:t>
          </a:r>
          <a:r>
            <a:rPr lang="fr-FR" b="1" i="0" dirty="0" err="1"/>
            <a:t>Professionalism</a:t>
          </a:r>
          <a:r>
            <a:rPr lang="fr-FR" b="1" i="0" dirty="0"/>
            <a:t> </a:t>
          </a:r>
        </a:p>
        <a:p>
          <a:pPr rtl="0"/>
          <a:r>
            <a:rPr lang="fr-FR" b="1" i="0" dirty="0"/>
            <a:t>at </a:t>
          </a:r>
          <a:r>
            <a:rPr lang="fr-FR" b="1" i="0" dirty="0" err="1"/>
            <a:t>African</a:t>
          </a:r>
          <a:r>
            <a:rPr lang="fr-FR" b="1" i="0" dirty="0"/>
            <a:t> Local </a:t>
          </a:r>
          <a:r>
            <a:rPr lang="fr-FR" b="1" i="0" dirty="0" err="1"/>
            <a:t>Level</a:t>
          </a:r>
          <a:r>
            <a:rPr lang="fr-FR" b="1" i="0" dirty="0"/>
            <a:t> </a:t>
          </a:r>
          <a:endParaRPr lang="ar-EG" i="0" dirty="0"/>
        </a:p>
      </dgm:t>
    </dgm:pt>
    <dgm:pt modelId="{3BC1D20B-5381-47E4-912F-A756CEB31524}" type="parTrans" cxnId="{CB903292-7327-42D0-8B5C-15E5CD834EC9}">
      <dgm:prSet/>
      <dgm:spPr/>
      <dgm:t>
        <a:bodyPr/>
        <a:lstStyle/>
        <a:p>
          <a:endParaRPr lang="fr-FR"/>
        </a:p>
      </dgm:t>
    </dgm:pt>
    <dgm:pt modelId="{326C1D70-832C-436F-A0A5-89E4A1396686}" type="sibTrans" cxnId="{CB903292-7327-42D0-8B5C-15E5CD834EC9}">
      <dgm:prSet/>
      <dgm:spPr/>
      <dgm:t>
        <a:bodyPr/>
        <a:lstStyle/>
        <a:p>
          <a:endParaRPr lang="fr-FR"/>
        </a:p>
      </dgm:t>
    </dgm:pt>
    <dgm:pt modelId="{D2D6550F-EFCD-43FA-8FC5-2C4047696F1E}" type="pres">
      <dgm:prSet presAssocID="{2A22A937-AEF3-4178-BC49-62F57E8B1788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5D7C9CC-12AD-4C2D-B6B9-0C4B89F7AFAC}" type="pres">
      <dgm:prSet presAssocID="{CBD41736-0909-414E-9A1D-354081695434}" presName="firstNode" presStyleLbl="node1" presStyleIdx="0" presStyleCnt="9" custScaleX="2744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B352F-E403-4FAF-9C95-280B11D468E0}" type="pres">
      <dgm:prSet presAssocID="{75B19101-3A2F-4892-A76E-AAB60CF8D7CC}" presName="sibTrans" presStyleLbl="sibTrans2D1" presStyleIdx="0" presStyleCnt="8"/>
      <dgm:spPr/>
      <dgm:t>
        <a:bodyPr/>
        <a:lstStyle/>
        <a:p>
          <a:endParaRPr lang="en-US"/>
        </a:p>
      </dgm:t>
    </dgm:pt>
    <dgm:pt modelId="{E1A2376D-E27D-4828-B1DD-C2A4C0EBF09F}" type="pres">
      <dgm:prSet presAssocID="{0CF365C0-0844-4DE5-B985-E4C3D7AE49C7}" presName="middleNode" presStyleCnt="0"/>
      <dgm:spPr/>
    </dgm:pt>
    <dgm:pt modelId="{C5DAEF61-0F0F-4D13-AADC-2164A9E6E454}" type="pres">
      <dgm:prSet presAssocID="{0CF365C0-0844-4DE5-B985-E4C3D7AE49C7}" presName="padding" presStyleLbl="node1" presStyleIdx="0" presStyleCnt="9"/>
      <dgm:spPr/>
    </dgm:pt>
    <dgm:pt modelId="{B190A895-DDD4-4633-A65D-7CC9ACB549F3}" type="pres">
      <dgm:prSet presAssocID="{0CF365C0-0844-4DE5-B985-E4C3D7AE49C7}" presName="shape" presStyleLbl="node1" presStyleIdx="1" presStyleCnt="9" custScaleX="389874" custScaleY="1993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FB38C-EDC4-4099-BB34-D4A1ACA41F51}" type="pres">
      <dgm:prSet presAssocID="{25FEFF2E-923E-44F5-B26C-F359AB9E448B}" presName="sibTrans" presStyleLbl="sibTrans2D1" presStyleIdx="1" presStyleCnt="8"/>
      <dgm:spPr/>
      <dgm:t>
        <a:bodyPr/>
        <a:lstStyle/>
        <a:p>
          <a:endParaRPr lang="en-US"/>
        </a:p>
      </dgm:t>
    </dgm:pt>
    <dgm:pt modelId="{E63AC4E0-EBB4-4ABB-B357-5B49527F6BC1}" type="pres">
      <dgm:prSet presAssocID="{F42F1F85-115A-433E-A547-B231EF9F84C9}" presName="middleNode" presStyleCnt="0"/>
      <dgm:spPr/>
    </dgm:pt>
    <dgm:pt modelId="{6E410F98-2BED-45C0-B6D4-AAFE9051F871}" type="pres">
      <dgm:prSet presAssocID="{F42F1F85-115A-433E-A547-B231EF9F84C9}" presName="padding" presStyleLbl="node1" presStyleIdx="1" presStyleCnt="9"/>
      <dgm:spPr/>
    </dgm:pt>
    <dgm:pt modelId="{EDA0FFEC-55FA-44C3-BD79-87C166E371CC}" type="pres">
      <dgm:prSet presAssocID="{F42F1F85-115A-433E-A547-B231EF9F84C9}" presName="shape" presStyleLbl="node1" presStyleIdx="2" presStyleCnt="9" custScaleX="328896" custScaleY="174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681FC-93EF-40A4-A90F-F6FF8C00A773}" type="pres">
      <dgm:prSet presAssocID="{E84C1D9F-AE89-4E18-B996-AC3609800547}" presName="sibTrans" presStyleLbl="sibTrans2D1" presStyleIdx="2" presStyleCnt="8"/>
      <dgm:spPr/>
      <dgm:t>
        <a:bodyPr/>
        <a:lstStyle/>
        <a:p>
          <a:endParaRPr lang="en-US"/>
        </a:p>
      </dgm:t>
    </dgm:pt>
    <dgm:pt modelId="{B114337B-727C-448F-A80B-6484C61E7CDD}" type="pres">
      <dgm:prSet presAssocID="{120F6F67-F78F-405B-9C4E-3FEB0A0318DB}" presName="middleNode" presStyleCnt="0"/>
      <dgm:spPr/>
    </dgm:pt>
    <dgm:pt modelId="{4C43C84D-65A8-4312-8AAB-6EBF9B4B66A2}" type="pres">
      <dgm:prSet presAssocID="{120F6F67-F78F-405B-9C4E-3FEB0A0318DB}" presName="padding" presStyleLbl="node1" presStyleIdx="2" presStyleCnt="9"/>
      <dgm:spPr/>
    </dgm:pt>
    <dgm:pt modelId="{79B168AD-19BD-4032-9E79-5CEF485E044C}" type="pres">
      <dgm:prSet presAssocID="{120F6F67-F78F-405B-9C4E-3FEB0A0318DB}" presName="shape" presStyleLbl="node1" presStyleIdx="3" presStyleCnt="9" custScaleX="362682" custScaleY="1724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EDA84-D63F-4F6A-B3AD-AC8BB1DD8D2E}" type="pres">
      <dgm:prSet presAssocID="{0129E384-34AF-45D1-8019-5821CF79047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E720CDE7-B9A9-4024-ADE7-4F86A0C9C865}" type="pres">
      <dgm:prSet presAssocID="{AF9A54C6-F6FA-4318-AA54-79DF3C599C93}" presName="middleNode" presStyleCnt="0"/>
      <dgm:spPr/>
    </dgm:pt>
    <dgm:pt modelId="{356B2039-B3BF-4E60-AF2A-70480401A1B0}" type="pres">
      <dgm:prSet presAssocID="{AF9A54C6-F6FA-4318-AA54-79DF3C599C93}" presName="padding" presStyleLbl="node1" presStyleIdx="3" presStyleCnt="9"/>
      <dgm:spPr/>
    </dgm:pt>
    <dgm:pt modelId="{E7F735DA-EF35-413A-85C1-24B63D59A14E}" type="pres">
      <dgm:prSet presAssocID="{AF9A54C6-F6FA-4318-AA54-79DF3C599C93}" presName="shape" presStyleLbl="node1" presStyleIdx="4" presStyleCnt="9" custScaleX="402489" custScaleY="1588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645554-C30B-4005-A0B4-CDE2B7B285A3}" type="pres">
      <dgm:prSet presAssocID="{4DB07630-80C9-4658-9FEB-F40B3340E910}" presName="sibTrans" presStyleLbl="sibTrans2D1" presStyleIdx="4" presStyleCnt="8"/>
      <dgm:spPr/>
      <dgm:t>
        <a:bodyPr/>
        <a:lstStyle/>
        <a:p>
          <a:endParaRPr lang="en-US"/>
        </a:p>
      </dgm:t>
    </dgm:pt>
    <dgm:pt modelId="{C92ABB8C-C80C-406F-A96A-A4F9D4A41047}" type="pres">
      <dgm:prSet presAssocID="{6B3128D7-7463-4A1B-A5CF-FF3F13B59A75}" presName="middleNode" presStyleCnt="0"/>
      <dgm:spPr/>
    </dgm:pt>
    <dgm:pt modelId="{28DC5049-0FC2-4CB5-A333-E344AE26C8AC}" type="pres">
      <dgm:prSet presAssocID="{6B3128D7-7463-4A1B-A5CF-FF3F13B59A75}" presName="padding" presStyleLbl="node1" presStyleIdx="4" presStyleCnt="9"/>
      <dgm:spPr/>
    </dgm:pt>
    <dgm:pt modelId="{388BF928-DA9D-455A-949A-5DE9111ACDDB}" type="pres">
      <dgm:prSet presAssocID="{6B3128D7-7463-4A1B-A5CF-FF3F13B59A75}" presName="shape" presStyleLbl="node1" presStyleIdx="5" presStyleCnt="9" custScaleX="409113" custScaleY="173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676ADF-F1A4-4FFC-901E-92981E835763}" type="pres">
      <dgm:prSet presAssocID="{9F329621-CA5F-4184-8875-31B2FBD80084}" presName="sibTrans" presStyleLbl="sibTrans2D1" presStyleIdx="5" presStyleCnt="8"/>
      <dgm:spPr/>
      <dgm:t>
        <a:bodyPr/>
        <a:lstStyle/>
        <a:p>
          <a:endParaRPr lang="en-US"/>
        </a:p>
      </dgm:t>
    </dgm:pt>
    <dgm:pt modelId="{F175A70E-F31C-4270-ADE4-465C02FDEDAC}" type="pres">
      <dgm:prSet presAssocID="{B103EDB5-E815-486A-B689-8CE539310E24}" presName="middleNode" presStyleCnt="0"/>
      <dgm:spPr/>
    </dgm:pt>
    <dgm:pt modelId="{022191AD-1399-481C-8DE7-27BBFEE9B16A}" type="pres">
      <dgm:prSet presAssocID="{B103EDB5-E815-486A-B689-8CE539310E24}" presName="padding" presStyleLbl="node1" presStyleIdx="5" presStyleCnt="9"/>
      <dgm:spPr/>
    </dgm:pt>
    <dgm:pt modelId="{72592FEB-EB3F-46D7-83DF-71D8AE7D6335}" type="pres">
      <dgm:prSet presAssocID="{B103EDB5-E815-486A-B689-8CE539310E24}" presName="shape" presStyleLbl="node1" presStyleIdx="6" presStyleCnt="9" custScaleX="414259" custScaleY="1743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4A773D-A9CB-45CF-9D29-A1E24EE09375}" type="pres">
      <dgm:prSet presAssocID="{DE0DA267-8208-48FA-B03E-9A456747F0A4}" presName="sibTrans" presStyleLbl="sibTrans2D1" presStyleIdx="6" presStyleCnt="8"/>
      <dgm:spPr/>
      <dgm:t>
        <a:bodyPr/>
        <a:lstStyle/>
        <a:p>
          <a:endParaRPr lang="en-US"/>
        </a:p>
      </dgm:t>
    </dgm:pt>
    <dgm:pt modelId="{A4D45F6F-252C-42D5-8112-1589A90680BF}" type="pres">
      <dgm:prSet presAssocID="{187C5B4B-DAD5-4906-B5E8-40C46F8CDF2C}" presName="middleNode" presStyleCnt="0"/>
      <dgm:spPr/>
    </dgm:pt>
    <dgm:pt modelId="{395E4BF5-111D-4023-B676-7AF9570FAF03}" type="pres">
      <dgm:prSet presAssocID="{187C5B4B-DAD5-4906-B5E8-40C46F8CDF2C}" presName="padding" presStyleLbl="node1" presStyleIdx="6" presStyleCnt="9"/>
      <dgm:spPr/>
    </dgm:pt>
    <dgm:pt modelId="{60715DFC-E91E-4F15-B165-E3CEE2D84C70}" type="pres">
      <dgm:prSet presAssocID="{187C5B4B-DAD5-4906-B5E8-40C46F8CDF2C}" presName="shape" presStyleLbl="node1" presStyleIdx="7" presStyleCnt="9" custScaleX="574237" custScaleY="2052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5A9DA-8400-480B-BDCD-D35CE82EF5E6}" type="pres">
      <dgm:prSet presAssocID="{60372FA9-B63B-49C7-9B50-CF639EC85819}" presName="sibTrans" presStyleLbl="sibTrans2D1" presStyleIdx="7" presStyleCnt="8"/>
      <dgm:spPr/>
      <dgm:t>
        <a:bodyPr/>
        <a:lstStyle/>
        <a:p>
          <a:endParaRPr lang="en-US"/>
        </a:p>
      </dgm:t>
    </dgm:pt>
    <dgm:pt modelId="{CFD20FB2-540C-4E89-BBE2-14DC0EE8B71B}" type="pres">
      <dgm:prSet presAssocID="{72F63A44-00F9-42C8-B5EA-F85ECF8420BF}" presName="lastNode" presStyleLbl="node1" presStyleIdx="8" presStyleCnt="9" custScaleX="306689" custScaleY="869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0DE263-B76D-47D0-BDCE-87077E547FEB}" type="presOf" srcId="{AF9A54C6-F6FA-4318-AA54-79DF3C599C93}" destId="{E7F735DA-EF35-413A-85C1-24B63D59A14E}" srcOrd="0" destOrd="0" presId="urn:microsoft.com/office/officeart/2005/8/layout/bProcess2"/>
    <dgm:cxn modelId="{DF5E2471-2FD8-464A-B149-F4B7001887BE}" type="presOf" srcId="{120F6F67-F78F-405B-9C4E-3FEB0A0318DB}" destId="{79B168AD-19BD-4032-9E79-5CEF485E044C}" srcOrd="0" destOrd="0" presId="urn:microsoft.com/office/officeart/2005/8/layout/bProcess2"/>
    <dgm:cxn modelId="{47CBBE6E-953A-4571-92B6-EB448A015F37}" type="presOf" srcId="{187C5B4B-DAD5-4906-B5E8-40C46F8CDF2C}" destId="{60715DFC-E91E-4F15-B165-E3CEE2D84C70}" srcOrd="0" destOrd="0" presId="urn:microsoft.com/office/officeart/2005/8/layout/bProcess2"/>
    <dgm:cxn modelId="{86151546-0D2A-4A2C-B9F4-6F645522EE96}" type="presOf" srcId="{4DB07630-80C9-4658-9FEB-F40B3340E910}" destId="{23645554-C30B-4005-A0B4-CDE2B7B285A3}" srcOrd="0" destOrd="0" presId="urn:microsoft.com/office/officeart/2005/8/layout/bProcess2"/>
    <dgm:cxn modelId="{83D95AAA-9B9B-48E3-BA11-02121FC7404F}" srcId="{2A22A937-AEF3-4178-BC49-62F57E8B1788}" destId="{F42F1F85-115A-433E-A547-B231EF9F84C9}" srcOrd="2" destOrd="0" parTransId="{82E094FD-DECC-46C9-93E6-461216850B67}" sibTransId="{E84C1D9F-AE89-4E18-B996-AC3609800547}"/>
    <dgm:cxn modelId="{E975574C-8006-4A01-8B0E-170C12061316}" srcId="{2A22A937-AEF3-4178-BC49-62F57E8B1788}" destId="{187C5B4B-DAD5-4906-B5E8-40C46F8CDF2C}" srcOrd="7" destOrd="0" parTransId="{F99C35D4-1ED4-4A8A-9ACD-ED69CED54C9E}" sibTransId="{60372FA9-B63B-49C7-9B50-CF639EC85819}"/>
    <dgm:cxn modelId="{B87C9D2C-3126-4EBD-B4E0-557AF8155F3A}" type="presOf" srcId="{F42F1F85-115A-433E-A547-B231EF9F84C9}" destId="{EDA0FFEC-55FA-44C3-BD79-87C166E371CC}" srcOrd="0" destOrd="0" presId="urn:microsoft.com/office/officeart/2005/8/layout/bProcess2"/>
    <dgm:cxn modelId="{0C79148A-E647-4D6E-9D48-852C78CCC810}" type="presOf" srcId="{CBD41736-0909-414E-9A1D-354081695434}" destId="{25D7C9CC-12AD-4C2D-B6B9-0C4B89F7AFAC}" srcOrd="0" destOrd="0" presId="urn:microsoft.com/office/officeart/2005/8/layout/bProcess2"/>
    <dgm:cxn modelId="{B513112B-A099-4A0A-A029-1CDEC2C32FCE}" srcId="{2A22A937-AEF3-4178-BC49-62F57E8B1788}" destId="{0CF365C0-0844-4DE5-B985-E4C3D7AE49C7}" srcOrd="1" destOrd="0" parTransId="{CEA6DBD5-7DB5-4FB9-A807-4231EE49FEBE}" sibTransId="{25FEFF2E-923E-44F5-B26C-F359AB9E448B}"/>
    <dgm:cxn modelId="{E116BC2A-4AC9-42CE-A20E-DA95C42DDB97}" srcId="{2A22A937-AEF3-4178-BC49-62F57E8B1788}" destId="{6B3128D7-7463-4A1B-A5CF-FF3F13B59A75}" srcOrd="5" destOrd="0" parTransId="{FA54C1E0-11BD-4D5B-BB61-1ED70464024A}" sibTransId="{9F329621-CA5F-4184-8875-31B2FBD80084}"/>
    <dgm:cxn modelId="{988F0F17-FB8A-4EF7-99B9-652B517CF0E3}" type="presOf" srcId="{6B3128D7-7463-4A1B-A5CF-FF3F13B59A75}" destId="{388BF928-DA9D-455A-949A-5DE9111ACDDB}" srcOrd="0" destOrd="0" presId="urn:microsoft.com/office/officeart/2005/8/layout/bProcess2"/>
    <dgm:cxn modelId="{CD42F5B0-F098-44ED-B139-296AEB9B0C53}" srcId="{2A22A937-AEF3-4178-BC49-62F57E8B1788}" destId="{CBD41736-0909-414E-9A1D-354081695434}" srcOrd="0" destOrd="0" parTransId="{51F2F8B1-8856-496F-A8EA-1BD131D104B2}" sibTransId="{75B19101-3A2F-4892-A76E-AAB60CF8D7CC}"/>
    <dgm:cxn modelId="{2B4D3AB3-EC0C-45B3-9DB4-8CF5F79EE5D9}" type="presOf" srcId="{B103EDB5-E815-486A-B689-8CE539310E24}" destId="{72592FEB-EB3F-46D7-83DF-71D8AE7D6335}" srcOrd="0" destOrd="0" presId="urn:microsoft.com/office/officeart/2005/8/layout/bProcess2"/>
    <dgm:cxn modelId="{6FAA939B-1E69-446B-A3ED-A83C6008DA56}" type="presOf" srcId="{0CF365C0-0844-4DE5-B985-E4C3D7AE49C7}" destId="{B190A895-DDD4-4633-A65D-7CC9ACB549F3}" srcOrd="0" destOrd="0" presId="urn:microsoft.com/office/officeart/2005/8/layout/bProcess2"/>
    <dgm:cxn modelId="{3052B58B-41C8-4567-971F-2DA786C9C9F1}" srcId="{2A22A937-AEF3-4178-BC49-62F57E8B1788}" destId="{AF9A54C6-F6FA-4318-AA54-79DF3C599C93}" srcOrd="4" destOrd="0" parTransId="{103D2EAB-C125-4D45-BA61-CEBFAA1E83AF}" sibTransId="{4DB07630-80C9-4658-9FEB-F40B3340E910}"/>
    <dgm:cxn modelId="{C848BD76-6595-4F4A-A8B6-3FA334213E6C}" srcId="{2A22A937-AEF3-4178-BC49-62F57E8B1788}" destId="{B103EDB5-E815-486A-B689-8CE539310E24}" srcOrd="6" destOrd="0" parTransId="{E7C28320-034F-4CB7-B4DC-984EE172AB9A}" sibTransId="{DE0DA267-8208-48FA-B03E-9A456747F0A4}"/>
    <dgm:cxn modelId="{22E2DBFB-BEAA-46FF-952B-42B2DB74CEDE}" srcId="{2A22A937-AEF3-4178-BC49-62F57E8B1788}" destId="{120F6F67-F78F-405B-9C4E-3FEB0A0318DB}" srcOrd="3" destOrd="0" parTransId="{92E0D0D7-0EA7-46DC-BF57-9A4E78852293}" sibTransId="{0129E384-34AF-45D1-8019-5821CF790477}"/>
    <dgm:cxn modelId="{898F35D1-6057-4516-AC59-811C6F51729E}" type="presOf" srcId="{0129E384-34AF-45D1-8019-5821CF790477}" destId="{DD1EDA84-D63F-4F6A-B3AD-AC8BB1DD8D2E}" srcOrd="0" destOrd="0" presId="urn:microsoft.com/office/officeart/2005/8/layout/bProcess2"/>
    <dgm:cxn modelId="{F87D3845-DE4C-4D35-936C-A07C5C0F8944}" type="presOf" srcId="{25FEFF2E-923E-44F5-B26C-F359AB9E448B}" destId="{5D9FB38C-EDC4-4099-BB34-D4A1ACA41F51}" srcOrd="0" destOrd="0" presId="urn:microsoft.com/office/officeart/2005/8/layout/bProcess2"/>
    <dgm:cxn modelId="{489B5B66-C887-4BE5-B1B5-320F63D38AE8}" type="presOf" srcId="{60372FA9-B63B-49C7-9B50-CF639EC85819}" destId="{3FA5A9DA-8400-480B-BDCD-D35CE82EF5E6}" srcOrd="0" destOrd="0" presId="urn:microsoft.com/office/officeart/2005/8/layout/bProcess2"/>
    <dgm:cxn modelId="{D48BBAC5-68FB-4A92-B3DA-6103038E93F5}" type="presOf" srcId="{9F329621-CA5F-4184-8875-31B2FBD80084}" destId="{4B676ADF-F1A4-4FFC-901E-92981E835763}" srcOrd="0" destOrd="0" presId="urn:microsoft.com/office/officeart/2005/8/layout/bProcess2"/>
    <dgm:cxn modelId="{53DC17D6-30ED-4838-A669-AC324F4F77D6}" type="presOf" srcId="{2A22A937-AEF3-4178-BC49-62F57E8B1788}" destId="{D2D6550F-EFCD-43FA-8FC5-2C4047696F1E}" srcOrd="0" destOrd="0" presId="urn:microsoft.com/office/officeart/2005/8/layout/bProcess2"/>
    <dgm:cxn modelId="{8AEB72A4-98CF-4056-B530-55ACA60C6667}" type="presOf" srcId="{75B19101-3A2F-4892-A76E-AAB60CF8D7CC}" destId="{6CDB352F-E403-4FAF-9C95-280B11D468E0}" srcOrd="0" destOrd="0" presId="urn:microsoft.com/office/officeart/2005/8/layout/bProcess2"/>
    <dgm:cxn modelId="{CB903292-7327-42D0-8B5C-15E5CD834EC9}" srcId="{2A22A937-AEF3-4178-BC49-62F57E8B1788}" destId="{72F63A44-00F9-42C8-B5EA-F85ECF8420BF}" srcOrd="8" destOrd="0" parTransId="{3BC1D20B-5381-47E4-912F-A756CEB31524}" sibTransId="{326C1D70-832C-436F-A0A5-89E4A1396686}"/>
    <dgm:cxn modelId="{C00A7A4A-B531-474C-96A2-56F00580C2E3}" type="presOf" srcId="{72F63A44-00F9-42C8-B5EA-F85ECF8420BF}" destId="{CFD20FB2-540C-4E89-BBE2-14DC0EE8B71B}" srcOrd="0" destOrd="0" presId="urn:microsoft.com/office/officeart/2005/8/layout/bProcess2"/>
    <dgm:cxn modelId="{49FD43D2-4176-44B2-9D1D-6CE8F51DD3C7}" type="presOf" srcId="{E84C1D9F-AE89-4E18-B996-AC3609800547}" destId="{8CC681FC-93EF-40A4-A90F-F6FF8C00A773}" srcOrd="0" destOrd="0" presId="urn:microsoft.com/office/officeart/2005/8/layout/bProcess2"/>
    <dgm:cxn modelId="{CA4AD520-3955-4546-88E5-F90B291C5E79}" type="presOf" srcId="{DE0DA267-8208-48FA-B03E-9A456747F0A4}" destId="{5B4A773D-A9CB-45CF-9D29-A1E24EE09375}" srcOrd="0" destOrd="0" presId="urn:microsoft.com/office/officeart/2005/8/layout/bProcess2"/>
    <dgm:cxn modelId="{76B792E5-6DDB-4932-916E-0AF2D0C6D126}" type="presParOf" srcId="{D2D6550F-EFCD-43FA-8FC5-2C4047696F1E}" destId="{25D7C9CC-12AD-4C2D-B6B9-0C4B89F7AFAC}" srcOrd="0" destOrd="0" presId="urn:microsoft.com/office/officeart/2005/8/layout/bProcess2"/>
    <dgm:cxn modelId="{75E45AB1-3E31-42D0-AEE5-667F07BB729E}" type="presParOf" srcId="{D2D6550F-EFCD-43FA-8FC5-2C4047696F1E}" destId="{6CDB352F-E403-4FAF-9C95-280B11D468E0}" srcOrd="1" destOrd="0" presId="urn:microsoft.com/office/officeart/2005/8/layout/bProcess2"/>
    <dgm:cxn modelId="{D16A941D-47B3-4334-A580-2F9EDD93224A}" type="presParOf" srcId="{D2D6550F-EFCD-43FA-8FC5-2C4047696F1E}" destId="{E1A2376D-E27D-4828-B1DD-C2A4C0EBF09F}" srcOrd="2" destOrd="0" presId="urn:microsoft.com/office/officeart/2005/8/layout/bProcess2"/>
    <dgm:cxn modelId="{D2014E6C-1937-4B87-81F7-3C75B366BF21}" type="presParOf" srcId="{E1A2376D-E27D-4828-B1DD-C2A4C0EBF09F}" destId="{C5DAEF61-0F0F-4D13-AADC-2164A9E6E454}" srcOrd="0" destOrd="0" presId="urn:microsoft.com/office/officeart/2005/8/layout/bProcess2"/>
    <dgm:cxn modelId="{145EA41D-C43C-4D90-9AEF-9EF577CD2DE6}" type="presParOf" srcId="{E1A2376D-E27D-4828-B1DD-C2A4C0EBF09F}" destId="{B190A895-DDD4-4633-A65D-7CC9ACB549F3}" srcOrd="1" destOrd="0" presId="urn:microsoft.com/office/officeart/2005/8/layout/bProcess2"/>
    <dgm:cxn modelId="{E5C25400-F3AA-4638-962E-D0C201F58C43}" type="presParOf" srcId="{D2D6550F-EFCD-43FA-8FC5-2C4047696F1E}" destId="{5D9FB38C-EDC4-4099-BB34-D4A1ACA41F51}" srcOrd="3" destOrd="0" presId="urn:microsoft.com/office/officeart/2005/8/layout/bProcess2"/>
    <dgm:cxn modelId="{4FA8DF04-AAA0-4EEE-9D2C-3316E8695D37}" type="presParOf" srcId="{D2D6550F-EFCD-43FA-8FC5-2C4047696F1E}" destId="{E63AC4E0-EBB4-4ABB-B357-5B49527F6BC1}" srcOrd="4" destOrd="0" presId="urn:microsoft.com/office/officeart/2005/8/layout/bProcess2"/>
    <dgm:cxn modelId="{58EE7492-493F-4D90-A22F-FFF7C4AECD73}" type="presParOf" srcId="{E63AC4E0-EBB4-4ABB-B357-5B49527F6BC1}" destId="{6E410F98-2BED-45C0-B6D4-AAFE9051F871}" srcOrd="0" destOrd="0" presId="urn:microsoft.com/office/officeart/2005/8/layout/bProcess2"/>
    <dgm:cxn modelId="{7A2BE203-5EF1-49FD-936B-CD22BD4FF93F}" type="presParOf" srcId="{E63AC4E0-EBB4-4ABB-B357-5B49527F6BC1}" destId="{EDA0FFEC-55FA-44C3-BD79-87C166E371CC}" srcOrd="1" destOrd="0" presId="urn:microsoft.com/office/officeart/2005/8/layout/bProcess2"/>
    <dgm:cxn modelId="{5A5AF288-F164-4FAB-8153-3DED4AF940F0}" type="presParOf" srcId="{D2D6550F-EFCD-43FA-8FC5-2C4047696F1E}" destId="{8CC681FC-93EF-40A4-A90F-F6FF8C00A773}" srcOrd="5" destOrd="0" presId="urn:microsoft.com/office/officeart/2005/8/layout/bProcess2"/>
    <dgm:cxn modelId="{CDBA9188-117B-47D5-88BA-2A3B63ACA35F}" type="presParOf" srcId="{D2D6550F-EFCD-43FA-8FC5-2C4047696F1E}" destId="{B114337B-727C-448F-A80B-6484C61E7CDD}" srcOrd="6" destOrd="0" presId="urn:microsoft.com/office/officeart/2005/8/layout/bProcess2"/>
    <dgm:cxn modelId="{98A898B0-5ED8-4301-B39B-5113EA2F8498}" type="presParOf" srcId="{B114337B-727C-448F-A80B-6484C61E7CDD}" destId="{4C43C84D-65A8-4312-8AAB-6EBF9B4B66A2}" srcOrd="0" destOrd="0" presId="urn:microsoft.com/office/officeart/2005/8/layout/bProcess2"/>
    <dgm:cxn modelId="{D1724CB3-A88C-446B-AC9F-9FF9890FC5BF}" type="presParOf" srcId="{B114337B-727C-448F-A80B-6484C61E7CDD}" destId="{79B168AD-19BD-4032-9E79-5CEF485E044C}" srcOrd="1" destOrd="0" presId="urn:microsoft.com/office/officeart/2005/8/layout/bProcess2"/>
    <dgm:cxn modelId="{EA69A758-6800-4DC5-96DA-699A03C0AD38}" type="presParOf" srcId="{D2D6550F-EFCD-43FA-8FC5-2C4047696F1E}" destId="{DD1EDA84-D63F-4F6A-B3AD-AC8BB1DD8D2E}" srcOrd="7" destOrd="0" presId="urn:microsoft.com/office/officeart/2005/8/layout/bProcess2"/>
    <dgm:cxn modelId="{743DDBE5-AA47-40F6-8EF0-7879B3D17321}" type="presParOf" srcId="{D2D6550F-EFCD-43FA-8FC5-2C4047696F1E}" destId="{E720CDE7-B9A9-4024-ADE7-4F86A0C9C865}" srcOrd="8" destOrd="0" presId="urn:microsoft.com/office/officeart/2005/8/layout/bProcess2"/>
    <dgm:cxn modelId="{315CA466-CD63-4551-8B3B-05DAB6F1C56F}" type="presParOf" srcId="{E720CDE7-B9A9-4024-ADE7-4F86A0C9C865}" destId="{356B2039-B3BF-4E60-AF2A-70480401A1B0}" srcOrd="0" destOrd="0" presId="urn:microsoft.com/office/officeart/2005/8/layout/bProcess2"/>
    <dgm:cxn modelId="{BA1C14F3-C0D7-45CD-AC24-C6AC1225724B}" type="presParOf" srcId="{E720CDE7-B9A9-4024-ADE7-4F86A0C9C865}" destId="{E7F735DA-EF35-413A-85C1-24B63D59A14E}" srcOrd="1" destOrd="0" presId="urn:microsoft.com/office/officeart/2005/8/layout/bProcess2"/>
    <dgm:cxn modelId="{739A08C9-53A1-4068-BE8E-2343D34B5265}" type="presParOf" srcId="{D2D6550F-EFCD-43FA-8FC5-2C4047696F1E}" destId="{23645554-C30B-4005-A0B4-CDE2B7B285A3}" srcOrd="9" destOrd="0" presId="urn:microsoft.com/office/officeart/2005/8/layout/bProcess2"/>
    <dgm:cxn modelId="{58A45782-04EB-424E-B78B-37000B606035}" type="presParOf" srcId="{D2D6550F-EFCD-43FA-8FC5-2C4047696F1E}" destId="{C92ABB8C-C80C-406F-A96A-A4F9D4A41047}" srcOrd="10" destOrd="0" presId="urn:microsoft.com/office/officeart/2005/8/layout/bProcess2"/>
    <dgm:cxn modelId="{0F37B528-D3EA-4B4E-820B-5616E3338F71}" type="presParOf" srcId="{C92ABB8C-C80C-406F-A96A-A4F9D4A41047}" destId="{28DC5049-0FC2-4CB5-A333-E344AE26C8AC}" srcOrd="0" destOrd="0" presId="urn:microsoft.com/office/officeart/2005/8/layout/bProcess2"/>
    <dgm:cxn modelId="{FEBCB73D-1DC7-4F25-87DF-36526E0BA7C9}" type="presParOf" srcId="{C92ABB8C-C80C-406F-A96A-A4F9D4A41047}" destId="{388BF928-DA9D-455A-949A-5DE9111ACDDB}" srcOrd="1" destOrd="0" presId="urn:microsoft.com/office/officeart/2005/8/layout/bProcess2"/>
    <dgm:cxn modelId="{4E48E3F1-DCD6-4E47-B646-4D1CB1797842}" type="presParOf" srcId="{D2D6550F-EFCD-43FA-8FC5-2C4047696F1E}" destId="{4B676ADF-F1A4-4FFC-901E-92981E835763}" srcOrd="11" destOrd="0" presId="urn:microsoft.com/office/officeart/2005/8/layout/bProcess2"/>
    <dgm:cxn modelId="{9EFBA507-3A94-4C7C-B973-164BAA13029E}" type="presParOf" srcId="{D2D6550F-EFCD-43FA-8FC5-2C4047696F1E}" destId="{F175A70E-F31C-4270-ADE4-465C02FDEDAC}" srcOrd="12" destOrd="0" presId="urn:microsoft.com/office/officeart/2005/8/layout/bProcess2"/>
    <dgm:cxn modelId="{667CBB37-336E-47E5-B2B3-B08B03F00124}" type="presParOf" srcId="{F175A70E-F31C-4270-ADE4-465C02FDEDAC}" destId="{022191AD-1399-481C-8DE7-27BBFEE9B16A}" srcOrd="0" destOrd="0" presId="urn:microsoft.com/office/officeart/2005/8/layout/bProcess2"/>
    <dgm:cxn modelId="{2072BF77-EE11-4D97-A125-2EF46BD71A01}" type="presParOf" srcId="{F175A70E-F31C-4270-ADE4-465C02FDEDAC}" destId="{72592FEB-EB3F-46D7-83DF-71D8AE7D6335}" srcOrd="1" destOrd="0" presId="urn:microsoft.com/office/officeart/2005/8/layout/bProcess2"/>
    <dgm:cxn modelId="{ADB7DBBE-B61C-4A79-9561-509B876CD1D7}" type="presParOf" srcId="{D2D6550F-EFCD-43FA-8FC5-2C4047696F1E}" destId="{5B4A773D-A9CB-45CF-9D29-A1E24EE09375}" srcOrd="13" destOrd="0" presId="urn:microsoft.com/office/officeart/2005/8/layout/bProcess2"/>
    <dgm:cxn modelId="{3CF187D1-F94A-4337-89A4-D665222ECEA0}" type="presParOf" srcId="{D2D6550F-EFCD-43FA-8FC5-2C4047696F1E}" destId="{A4D45F6F-252C-42D5-8112-1589A90680BF}" srcOrd="14" destOrd="0" presId="urn:microsoft.com/office/officeart/2005/8/layout/bProcess2"/>
    <dgm:cxn modelId="{C8FD213F-2CFB-4003-8FB1-2327DD2E4063}" type="presParOf" srcId="{A4D45F6F-252C-42D5-8112-1589A90680BF}" destId="{395E4BF5-111D-4023-B676-7AF9570FAF03}" srcOrd="0" destOrd="0" presId="urn:microsoft.com/office/officeart/2005/8/layout/bProcess2"/>
    <dgm:cxn modelId="{57C85C9C-F11C-4F91-807E-18A6D98F6A0D}" type="presParOf" srcId="{A4D45F6F-252C-42D5-8112-1589A90680BF}" destId="{60715DFC-E91E-4F15-B165-E3CEE2D84C70}" srcOrd="1" destOrd="0" presId="urn:microsoft.com/office/officeart/2005/8/layout/bProcess2"/>
    <dgm:cxn modelId="{FFA0721F-CE48-480D-9585-34314C0A5736}" type="presParOf" srcId="{D2D6550F-EFCD-43FA-8FC5-2C4047696F1E}" destId="{3FA5A9DA-8400-480B-BDCD-D35CE82EF5E6}" srcOrd="15" destOrd="0" presId="urn:microsoft.com/office/officeart/2005/8/layout/bProcess2"/>
    <dgm:cxn modelId="{82371D76-2F1A-4A2A-AB37-ADE2F41ECBA3}" type="presParOf" srcId="{D2D6550F-EFCD-43FA-8FC5-2C4047696F1E}" destId="{CFD20FB2-540C-4E89-BBE2-14DC0EE8B71B}" srcOrd="16" destOrd="0" presId="urn:microsoft.com/office/officeart/2005/8/layout/bProcess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8297CF-C530-4208-A6BA-BDAD66B68164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D7C5E914-1667-4D86-9087-84F29306307C}">
      <dgm:prSet phldrT="[Texte]" custT="1"/>
      <dgm:spPr>
        <a:solidFill>
          <a:srgbClr val="00FFFF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2000" b="1" dirty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000" b="1" dirty="0">
              <a:solidFill>
                <a:schemeClr val="tx1"/>
              </a:solidFill>
            </a:rPr>
            <a:t>E-</a:t>
          </a:r>
          <a:r>
            <a:rPr lang="fr-FR" sz="2000" b="1" dirty="0" err="1">
              <a:solidFill>
                <a:schemeClr val="tx1"/>
              </a:solidFill>
            </a:rPr>
            <a:t>Academy</a:t>
          </a:r>
          <a:r>
            <a:rPr lang="fr-FR" sz="2000" b="1" dirty="0">
              <a:solidFill>
                <a:schemeClr val="tx1"/>
              </a:solidFill>
            </a:rPr>
            <a:t> </a:t>
          </a:r>
          <a:r>
            <a:rPr lang="fr-FR" sz="2000" b="1" dirty="0" err="1">
              <a:solidFill>
                <a:schemeClr val="tx1"/>
              </a:solidFill>
            </a:rPr>
            <a:t>with</a:t>
          </a:r>
          <a:r>
            <a:rPr lang="fr-FR" sz="2000" b="1" dirty="0">
              <a:solidFill>
                <a:schemeClr val="tx1"/>
              </a:solidFill>
            </a:rPr>
            <a:t> a New Digital Training </a:t>
          </a:r>
          <a:r>
            <a:rPr lang="fr-FR" sz="2000" b="1" dirty="0" err="1">
              <a:solidFill>
                <a:schemeClr val="tx1"/>
              </a:solidFill>
            </a:rPr>
            <a:t>Offer</a:t>
          </a:r>
          <a:endParaRPr lang="fr-FR" sz="2000" b="1" dirty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000" b="1" dirty="0">
              <a:solidFill>
                <a:schemeClr val="tx1"/>
              </a:solidFill>
              <a:hlinkClick xmlns:r="http://schemas.openxmlformats.org/officeDocument/2006/relationships" r:id="rId1"/>
            </a:rPr>
            <a:t>www.uclga-e-academy.com</a:t>
          </a:r>
          <a:r>
            <a:rPr lang="fr-FR" sz="2000" b="1" dirty="0">
              <a:solidFill>
                <a:schemeClr val="tx1"/>
              </a:solidFill>
            </a:rPr>
            <a:t> </a:t>
          </a:r>
        </a:p>
        <a:p>
          <a:pPr algn="ctr"/>
          <a:endParaRPr lang="fr-FR" sz="1600" dirty="0"/>
        </a:p>
      </dgm:t>
    </dgm:pt>
    <dgm:pt modelId="{796B1024-21A3-46FA-9324-7CE1271AE26E}" type="parTrans" cxnId="{5AE8F7B8-DE2B-4D64-A2B5-0E820623F90D}">
      <dgm:prSet/>
      <dgm:spPr/>
      <dgm:t>
        <a:bodyPr/>
        <a:lstStyle/>
        <a:p>
          <a:endParaRPr lang="fr-FR"/>
        </a:p>
      </dgm:t>
    </dgm:pt>
    <dgm:pt modelId="{5DED9DFF-80A9-4EFE-8049-4DFE8B1BF9D9}" type="sibTrans" cxnId="{5AE8F7B8-DE2B-4D64-A2B5-0E820623F90D}">
      <dgm:prSet/>
      <dgm:spPr/>
      <dgm:t>
        <a:bodyPr/>
        <a:lstStyle/>
        <a:p>
          <a:endParaRPr lang="fr-FR"/>
        </a:p>
      </dgm:t>
    </dgm:pt>
    <dgm:pt modelId="{C43DE89E-11DD-4C5A-8C50-4759D8536277}">
      <dgm:prSet phldrT="[Texte]" custT="1"/>
      <dgm:spPr>
        <a:solidFill>
          <a:srgbClr val="0000FF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1800" b="1" dirty="0">
              <a:solidFill>
                <a:schemeClr val="bg1"/>
              </a:solidFill>
            </a:rPr>
            <a:t>Online </a:t>
          </a:r>
          <a:r>
            <a:rPr lang="fr-FR" sz="1800" b="1" dirty="0" err="1">
              <a:solidFill>
                <a:schemeClr val="bg1"/>
              </a:solidFill>
            </a:rPr>
            <a:t>activities</a:t>
          </a:r>
          <a:r>
            <a:rPr lang="fr-FR" sz="1800" b="1" dirty="0">
              <a:solidFill>
                <a:schemeClr val="bg1"/>
              </a:solidFill>
            </a:rPr>
            <a:t>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1800" b="1" dirty="0">
              <a:solidFill>
                <a:schemeClr val="bg1"/>
              </a:solidFill>
            </a:rPr>
            <a:t>Webinars, </a:t>
          </a:r>
          <a:r>
            <a:rPr lang="fr-FR" sz="1800" b="1" dirty="0" err="1">
              <a:solidFill>
                <a:schemeClr val="bg1"/>
              </a:solidFill>
            </a:rPr>
            <a:t>MOOCs</a:t>
          </a:r>
          <a:r>
            <a:rPr lang="fr-FR" sz="1800" b="1" dirty="0">
              <a:solidFill>
                <a:schemeClr val="bg1"/>
              </a:solidFill>
            </a:rPr>
            <a:t>, Online Master </a:t>
          </a:r>
          <a:r>
            <a:rPr lang="fr-FR" sz="1800" b="1" dirty="0" err="1">
              <a:solidFill>
                <a:schemeClr val="bg1"/>
              </a:solidFill>
            </a:rPr>
            <a:t>Degree</a:t>
          </a:r>
          <a:r>
            <a:rPr lang="fr-FR" sz="1800" b="1" dirty="0">
              <a:solidFill>
                <a:schemeClr val="bg1"/>
              </a:solidFill>
            </a:rPr>
            <a:t> in City Management </a:t>
          </a:r>
        </a:p>
      </dgm:t>
    </dgm:pt>
    <dgm:pt modelId="{FE0640B3-D923-4A3A-9881-383ED83A8F71}" type="parTrans" cxnId="{36D1CEE1-76EE-4894-877D-F29F83062DB2}">
      <dgm:prSet/>
      <dgm:spPr/>
      <dgm:t>
        <a:bodyPr/>
        <a:lstStyle/>
        <a:p>
          <a:endParaRPr lang="fr-FR"/>
        </a:p>
      </dgm:t>
    </dgm:pt>
    <dgm:pt modelId="{71F0B226-6AC1-44A2-99EF-80AF43478A29}" type="sibTrans" cxnId="{36D1CEE1-76EE-4894-877D-F29F83062DB2}">
      <dgm:prSet/>
      <dgm:spPr/>
      <dgm:t>
        <a:bodyPr/>
        <a:lstStyle/>
        <a:p>
          <a:endParaRPr lang="fr-FR"/>
        </a:p>
      </dgm:t>
    </dgm:pt>
    <dgm:pt modelId="{B678DCFC-FF39-4CBD-BD1C-7578800BFB71}">
      <dgm:prSet phldrT="[Texte]" custT="1"/>
      <dgm:spPr>
        <a:solidFill>
          <a:srgbClr val="000066"/>
        </a:solidFill>
      </dgm:spPr>
      <dgm:t>
        <a:bodyPr/>
        <a:lstStyle/>
        <a:p>
          <a:r>
            <a:rPr lang="fr-FR" sz="2000" b="1" dirty="0">
              <a:solidFill>
                <a:schemeClr val="bg1"/>
              </a:solidFill>
            </a:rPr>
            <a:t>Multi-Actors/Stakeholders Partnerships</a:t>
          </a:r>
        </a:p>
      </dgm:t>
    </dgm:pt>
    <dgm:pt modelId="{84F3AFF4-6B14-4072-A019-933F1EDB7B81}" type="parTrans" cxnId="{A47BD790-5DE5-45FB-A787-0418250E750C}">
      <dgm:prSet/>
      <dgm:spPr/>
      <dgm:t>
        <a:bodyPr/>
        <a:lstStyle/>
        <a:p>
          <a:endParaRPr lang="fr-FR"/>
        </a:p>
      </dgm:t>
    </dgm:pt>
    <dgm:pt modelId="{228D2DE6-B927-4CC3-9A72-1F680E18843F}" type="sibTrans" cxnId="{A47BD790-5DE5-45FB-A787-0418250E750C}">
      <dgm:prSet/>
      <dgm:spPr/>
      <dgm:t>
        <a:bodyPr/>
        <a:lstStyle/>
        <a:p>
          <a:endParaRPr lang="fr-FR"/>
        </a:p>
      </dgm:t>
    </dgm:pt>
    <dgm:pt modelId="{5F337C05-FA01-4617-9C3C-082C9B8E60DD}">
      <dgm:prSet phldrT="[Texte]" custT="1"/>
      <dgm:spPr>
        <a:solidFill>
          <a:srgbClr val="006699"/>
        </a:solidFill>
      </dgm:spPr>
      <dgm:t>
        <a:bodyPr/>
        <a:lstStyle/>
        <a:p>
          <a:r>
            <a:rPr lang="fr-FR" sz="2000" b="1" dirty="0" err="1">
              <a:solidFill>
                <a:schemeClr val="bg1"/>
              </a:solidFill>
            </a:rPr>
            <a:t>Empowering</a:t>
          </a:r>
          <a:r>
            <a:rPr lang="fr-FR" sz="2000" b="1" dirty="0">
              <a:solidFill>
                <a:schemeClr val="bg1"/>
              </a:solidFill>
            </a:rPr>
            <a:t> Human Capital at </a:t>
          </a:r>
          <a:r>
            <a:rPr lang="fr-FR" sz="2000" b="1" dirty="0" err="1">
              <a:solidFill>
                <a:schemeClr val="bg1"/>
              </a:solidFill>
            </a:rPr>
            <a:t>Subnational</a:t>
          </a:r>
          <a:r>
            <a:rPr lang="fr-FR" sz="2000" b="1" dirty="0">
              <a:solidFill>
                <a:schemeClr val="bg1"/>
              </a:solidFill>
            </a:rPr>
            <a:t> </a:t>
          </a:r>
          <a:r>
            <a:rPr lang="fr-FR" sz="2000" b="1" dirty="0" err="1">
              <a:solidFill>
                <a:schemeClr val="bg1"/>
              </a:solidFill>
            </a:rPr>
            <a:t>Level</a:t>
          </a:r>
          <a:r>
            <a:rPr lang="fr-FR" sz="2000" b="1" dirty="0">
              <a:solidFill>
                <a:schemeClr val="bg1"/>
              </a:solidFill>
            </a:rPr>
            <a:t> in </a:t>
          </a:r>
          <a:r>
            <a:rPr lang="fr-FR" sz="2000" b="1" dirty="0" err="1">
              <a:solidFill>
                <a:schemeClr val="bg1"/>
              </a:solidFill>
            </a:rPr>
            <a:t>Africa</a:t>
          </a:r>
          <a:r>
            <a:rPr lang="fr-FR" sz="2000" b="1" dirty="0">
              <a:solidFill>
                <a:schemeClr val="bg1"/>
              </a:solidFill>
            </a:rPr>
            <a:t> </a:t>
          </a:r>
        </a:p>
      </dgm:t>
    </dgm:pt>
    <dgm:pt modelId="{0824D8E2-5CEA-4E69-B8C1-F43E2AF13122}" type="parTrans" cxnId="{FD15B6E0-80A2-475C-A061-EB28F6BD002D}">
      <dgm:prSet/>
      <dgm:spPr/>
      <dgm:t>
        <a:bodyPr/>
        <a:lstStyle/>
        <a:p>
          <a:endParaRPr lang="fr-FR"/>
        </a:p>
      </dgm:t>
    </dgm:pt>
    <dgm:pt modelId="{4736E617-4A39-458C-ADB4-6BE5F632C7FD}" type="sibTrans" cxnId="{FD15B6E0-80A2-475C-A061-EB28F6BD002D}">
      <dgm:prSet/>
      <dgm:spPr/>
      <dgm:t>
        <a:bodyPr/>
        <a:lstStyle/>
        <a:p>
          <a:endParaRPr lang="fr-FR"/>
        </a:p>
      </dgm:t>
    </dgm:pt>
    <dgm:pt modelId="{6BE25A8E-3B64-4A5A-9DE4-DF316A05DA5F}">
      <dgm:prSet phldrT="[Texte]" custT="1"/>
      <dgm:spPr>
        <a:solidFill>
          <a:srgbClr val="00B0F0"/>
        </a:solidFill>
      </dgm:spPr>
      <dgm:t>
        <a:bodyPr/>
        <a:lstStyle/>
        <a:p>
          <a:r>
            <a:rPr lang="fr-FR" sz="2000" b="1" dirty="0"/>
            <a:t>Need </a:t>
          </a:r>
          <a:r>
            <a:rPr lang="fr-FR" sz="2000" b="1" dirty="0" err="1"/>
            <a:t>Assessments</a:t>
          </a:r>
          <a:r>
            <a:rPr lang="fr-FR" sz="2000" b="1" dirty="0"/>
            <a:t>  </a:t>
          </a:r>
        </a:p>
      </dgm:t>
    </dgm:pt>
    <dgm:pt modelId="{B26AAC61-3F46-45AA-9BF9-07C0D9FAEEE2}" type="parTrans" cxnId="{93D98FFF-2C77-47E2-AC3E-CE36D723947E}">
      <dgm:prSet/>
      <dgm:spPr/>
      <dgm:t>
        <a:bodyPr/>
        <a:lstStyle/>
        <a:p>
          <a:endParaRPr lang="fr-FR"/>
        </a:p>
      </dgm:t>
    </dgm:pt>
    <dgm:pt modelId="{E6491FFC-F250-4546-9489-EB4AAC96407A}" type="sibTrans" cxnId="{93D98FFF-2C77-47E2-AC3E-CE36D723947E}">
      <dgm:prSet/>
      <dgm:spPr/>
      <dgm:t>
        <a:bodyPr/>
        <a:lstStyle/>
        <a:p>
          <a:endParaRPr lang="fr-FR"/>
        </a:p>
      </dgm:t>
    </dgm:pt>
    <dgm:pt modelId="{AE5E6656-8569-468A-93E8-98C60898273C}">
      <dgm:prSet phldrT="[Texte]" custT="1"/>
      <dgm:spPr>
        <a:solidFill>
          <a:srgbClr val="00FFFF"/>
        </a:solidFill>
      </dgm:spPr>
      <dgm:t>
        <a:bodyPr/>
        <a:lstStyle/>
        <a:p>
          <a:pPr marL="0" lvl="0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000" b="1" dirty="0">
              <a:solidFill>
                <a:schemeClr val="tx1"/>
              </a:solidFill>
            </a:rPr>
            <a:t>01 Talent </a:t>
          </a:r>
          <a:r>
            <a:rPr lang="fr-FR" sz="2000" b="1" dirty="0" err="1">
              <a:solidFill>
                <a:schemeClr val="tx1"/>
              </a:solidFill>
            </a:rPr>
            <a:t>Africa</a:t>
          </a:r>
          <a:r>
            <a:rPr lang="fr-FR" sz="2000" b="1" dirty="0">
              <a:solidFill>
                <a:schemeClr val="tx1"/>
              </a:solidFill>
            </a:rPr>
            <a:t> Initiative</a:t>
          </a:r>
        </a:p>
        <a:p>
          <a:pPr marL="0" lvl="0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000" b="1" dirty="0" err="1">
              <a:solidFill>
                <a:schemeClr val="tx1"/>
              </a:solidFill>
            </a:rPr>
            <a:t>Empowering</a:t>
          </a:r>
          <a:r>
            <a:rPr lang="fr-FR" sz="2000" b="1" dirty="0">
              <a:solidFill>
                <a:schemeClr val="tx1"/>
              </a:solidFill>
            </a:rPr>
            <a:t> </a:t>
          </a:r>
          <a:r>
            <a:rPr lang="fr-FR" sz="2000" b="1" dirty="0" err="1">
              <a:solidFill>
                <a:schemeClr val="tx1"/>
              </a:solidFill>
            </a:rPr>
            <a:t>African</a:t>
          </a:r>
          <a:r>
            <a:rPr lang="fr-FR" sz="2000" b="1" dirty="0">
              <a:solidFill>
                <a:schemeClr val="tx1"/>
              </a:solidFill>
            </a:rPr>
            <a:t> </a:t>
          </a:r>
          <a:r>
            <a:rPr lang="fr-FR" sz="2000" b="1" dirty="0" err="1">
              <a:solidFill>
                <a:schemeClr val="tx1"/>
              </a:solidFill>
            </a:rPr>
            <a:t>Youth</a:t>
          </a:r>
          <a:r>
            <a:rPr lang="fr-FR" sz="2000" b="1" dirty="0">
              <a:solidFill>
                <a:schemeClr val="tx1"/>
              </a:solidFill>
            </a:rPr>
            <a:t> in Partnership </a:t>
          </a:r>
          <a:r>
            <a:rPr lang="fr-FR" sz="2000" b="1" dirty="0" err="1">
              <a:solidFill>
                <a:schemeClr val="tx1"/>
              </a:solidFill>
            </a:rPr>
            <a:t>with</a:t>
          </a:r>
          <a:r>
            <a:rPr lang="fr-FR" sz="2000" b="1" dirty="0">
              <a:solidFill>
                <a:schemeClr val="tx1"/>
              </a:solidFill>
            </a:rPr>
            <a:t> 01 </a:t>
          </a:r>
          <a:r>
            <a:rPr lang="fr-FR" sz="2000" b="1" dirty="0" err="1">
              <a:solidFill>
                <a:schemeClr val="tx1"/>
              </a:solidFill>
            </a:rPr>
            <a:t>Edu</a:t>
          </a:r>
          <a:endParaRPr lang="fr-FR" sz="2000" b="1" dirty="0">
            <a:solidFill>
              <a:schemeClr val="tx1"/>
            </a:solidFill>
          </a:endParaRPr>
        </a:p>
        <a:p>
          <a:pPr marL="0" lvl="0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000" b="1" dirty="0">
              <a:solidFill>
                <a:schemeClr val="tx1"/>
              </a:solidFill>
            </a:rPr>
            <a:t>Target: 500.000 </a:t>
          </a:r>
          <a:r>
            <a:rPr lang="fr-FR" sz="2000" b="1" dirty="0" err="1">
              <a:solidFill>
                <a:schemeClr val="tx1"/>
              </a:solidFill>
            </a:rPr>
            <a:t>elite</a:t>
          </a:r>
          <a:r>
            <a:rPr lang="fr-FR" sz="2000" b="1" dirty="0">
              <a:solidFill>
                <a:schemeClr val="tx1"/>
              </a:solidFill>
            </a:rPr>
            <a:t> software </a:t>
          </a:r>
          <a:r>
            <a:rPr lang="fr-FR" sz="2000" b="1" dirty="0" err="1">
              <a:solidFill>
                <a:schemeClr val="tx1"/>
              </a:solidFill>
            </a:rPr>
            <a:t>Coders</a:t>
          </a:r>
          <a:r>
            <a:rPr lang="fr-FR" sz="2000" b="1" dirty="0">
              <a:solidFill>
                <a:schemeClr val="tx1"/>
              </a:solidFill>
            </a:rPr>
            <a:t> to </a:t>
          </a:r>
          <a:r>
            <a:rPr lang="fr-FR" sz="2000" b="1" dirty="0" err="1">
              <a:solidFill>
                <a:schemeClr val="tx1"/>
              </a:solidFill>
            </a:rPr>
            <a:t>transform</a:t>
          </a:r>
          <a:r>
            <a:rPr lang="fr-FR" sz="2000" b="1" dirty="0">
              <a:solidFill>
                <a:schemeClr val="tx1"/>
              </a:solidFill>
            </a:rPr>
            <a:t> Digital Education System</a:t>
          </a:r>
        </a:p>
        <a:p>
          <a:pPr marL="0" lvl="0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000" b="1" dirty="0">
              <a:solidFill>
                <a:schemeClr val="tx1"/>
              </a:solidFill>
              <a:hlinkClick xmlns:r="http://schemas.openxmlformats.org/officeDocument/2006/relationships" r:id="rId2"/>
            </a:rPr>
            <a:t>www.01-edu.org</a:t>
          </a:r>
          <a:r>
            <a:rPr lang="fr-FR" sz="2000" b="1" dirty="0">
              <a:solidFill>
                <a:schemeClr val="tx1"/>
              </a:solidFill>
            </a:rPr>
            <a:t> </a:t>
          </a:r>
        </a:p>
      </dgm:t>
    </dgm:pt>
    <dgm:pt modelId="{4C5441A3-68F7-439C-8B42-5B2616BB4F85}" type="parTrans" cxnId="{6B444914-B0D7-4C2C-868C-BF8681786B39}">
      <dgm:prSet/>
      <dgm:spPr/>
      <dgm:t>
        <a:bodyPr/>
        <a:lstStyle/>
        <a:p>
          <a:endParaRPr lang="fr-FR"/>
        </a:p>
      </dgm:t>
    </dgm:pt>
    <dgm:pt modelId="{9E9415C6-89C7-42B1-8210-131067527050}" type="sibTrans" cxnId="{6B444914-B0D7-4C2C-868C-BF8681786B39}">
      <dgm:prSet/>
      <dgm:spPr/>
      <dgm:t>
        <a:bodyPr/>
        <a:lstStyle/>
        <a:p>
          <a:endParaRPr lang="fr-FR"/>
        </a:p>
      </dgm:t>
    </dgm:pt>
    <dgm:pt modelId="{783AA3DE-8EB9-4AFC-A156-D559632AEACB}">
      <dgm:prSet phldrT="[Texte]" custT="1"/>
      <dgm:spPr/>
      <dgm:t>
        <a:bodyPr/>
        <a:lstStyle/>
        <a:p>
          <a:r>
            <a:rPr lang="fr-FR" sz="2000" b="1" dirty="0" err="1">
              <a:solidFill>
                <a:schemeClr val="tx1"/>
              </a:solidFill>
            </a:rPr>
            <a:t>Dissemination</a:t>
          </a:r>
          <a:r>
            <a:rPr lang="fr-FR" sz="2000" b="1" dirty="0">
              <a:solidFill>
                <a:schemeClr val="tx1"/>
              </a:solidFill>
            </a:rPr>
            <a:t> of IEEE Survey on Smart Cities in </a:t>
          </a:r>
          <a:r>
            <a:rPr lang="fr-FR" sz="2000" b="1" dirty="0" err="1">
              <a:solidFill>
                <a:schemeClr val="tx1"/>
              </a:solidFill>
            </a:rPr>
            <a:t>Africa</a:t>
          </a:r>
          <a:endParaRPr lang="fr-FR" sz="2000" b="1" dirty="0">
            <a:solidFill>
              <a:schemeClr val="tx1"/>
            </a:solidFill>
          </a:endParaRPr>
        </a:p>
      </dgm:t>
    </dgm:pt>
    <dgm:pt modelId="{1EF87E18-919D-4D7E-8199-CA88383306A8}" type="parTrans" cxnId="{ECD9E867-2F4D-4A9F-8ADB-156B5FCCA8AB}">
      <dgm:prSet/>
      <dgm:spPr/>
      <dgm:t>
        <a:bodyPr/>
        <a:lstStyle/>
        <a:p>
          <a:endParaRPr lang="fr-FR"/>
        </a:p>
      </dgm:t>
    </dgm:pt>
    <dgm:pt modelId="{73DCB1CA-08AC-4F91-8B11-45ECEF83C777}" type="sibTrans" cxnId="{ECD9E867-2F4D-4A9F-8ADB-156B5FCCA8AB}">
      <dgm:prSet/>
      <dgm:spPr/>
      <dgm:t>
        <a:bodyPr/>
        <a:lstStyle/>
        <a:p>
          <a:endParaRPr lang="fr-FR"/>
        </a:p>
      </dgm:t>
    </dgm:pt>
    <dgm:pt modelId="{574DD4F7-647D-4824-A0FE-B6FB1B65DEF1}">
      <dgm:prSet phldrT="[Texte]" custT="1"/>
      <dgm:spPr>
        <a:solidFill>
          <a:srgbClr val="00FF99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sz="2000" b="1" dirty="0">
              <a:solidFill>
                <a:schemeClr val="tx1"/>
              </a:solidFill>
            </a:rPr>
            <a:t>Our </a:t>
          </a:r>
          <a:r>
            <a:rPr lang="fr-FR" sz="2000" b="1" dirty="0" err="1">
              <a:solidFill>
                <a:schemeClr val="tx1"/>
              </a:solidFill>
            </a:rPr>
            <a:t>Annual</a:t>
          </a:r>
          <a:r>
            <a:rPr lang="fr-FR" sz="2000" b="1" dirty="0">
              <a:solidFill>
                <a:schemeClr val="tx1"/>
              </a:solidFill>
            </a:rPr>
            <a:t> </a:t>
          </a:r>
          <a:r>
            <a:rPr lang="fr-FR" sz="2000" b="1" dirty="0" err="1">
              <a:solidFill>
                <a:schemeClr val="tx1"/>
              </a:solidFill>
            </a:rPr>
            <a:t>Hybrid</a:t>
          </a:r>
          <a:r>
            <a:rPr lang="fr-FR" sz="2000" b="1" dirty="0">
              <a:solidFill>
                <a:schemeClr val="tx1"/>
              </a:solidFill>
            </a:rPr>
            <a:t> Forum FAMI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2000" b="1" dirty="0" err="1">
              <a:solidFill>
                <a:schemeClr val="tx1"/>
              </a:solidFill>
            </a:rPr>
            <a:t>dedicated</a:t>
          </a:r>
          <a:r>
            <a:rPr lang="fr-FR" sz="2000" b="1" dirty="0">
              <a:solidFill>
                <a:schemeClr val="tx1"/>
              </a:solidFill>
            </a:rPr>
            <a:t> to Digital and Smart Transformation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2000" b="1" dirty="0">
              <a:solidFill>
                <a:schemeClr val="tx1"/>
              </a:solidFill>
            </a:rPr>
            <a:t>6-11/12/2021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sz="2000" b="1">
              <a:solidFill>
                <a:schemeClr val="tx1"/>
              </a:solidFill>
              <a:hlinkClick xmlns:r="http://schemas.openxmlformats.org/officeDocument/2006/relationships" r:id="rId3"/>
            </a:rPr>
            <a:t>www.uclgafrica-alga.org</a:t>
          </a:r>
          <a:r>
            <a:rPr lang="fr-FR" sz="2000" b="1">
              <a:solidFill>
                <a:schemeClr val="tx1"/>
              </a:solidFill>
            </a:rPr>
            <a:t> </a:t>
          </a:r>
          <a:endParaRPr lang="fr-FR" sz="2000" b="1" dirty="0">
            <a:solidFill>
              <a:schemeClr val="tx1"/>
            </a:solidFill>
          </a:endParaRPr>
        </a:p>
      </dgm:t>
    </dgm:pt>
    <dgm:pt modelId="{F40F3541-76A1-4811-ABE5-7EAB762DC42D}" type="parTrans" cxnId="{943DE320-E1DA-464B-9AFB-2AF1C9720117}">
      <dgm:prSet/>
      <dgm:spPr/>
      <dgm:t>
        <a:bodyPr/>
        <a:lstStyle/>
        <a:p>
          <a:endParaRPr lang="fr-FR"/>
        </a:p>
      </dgm:t>
    </dgm:pt>
    <dgm:pt modelId="{E8F55621-92C1-4A8F-A3FB-F0D9F7FA6951}" type="sibTrans" cxnId="{943DE320-E1DA-464B-9AFB-2AF1C9720117}">
      <dgm:prSet/>
      <dgm:spPr/>
      <dgm:t>
        <a:bodyPr/>
        <a:lstStyle/>
        <a:p>
          <a:endParaRPr lang="fr-FR"/>
        </a:p>
      </dgm:t>
    </dgm:pt>
    <dgm:pt modelId="{CC672310-6EDF-41D3-9FB5-52B486A9F37C}">
      <dgm:prSet phldrT="[Texte]"/>
      <dgm:spPr>
        <a:solidFill>
          <a:srgbClr val="000066"/>
        </a:solidFill>
      </dgm:spPr>
      <dgm:t>
        <a:bodyPr/>
        <a:lstStyle/>
        <a:p>
          <a:r>
            <a:rPr lang="fr-FR" b="1" dirty="0"/>
            <a:t>Data Collection </a:t>
          </a:r>
        </a:p>
      </dgm:t>
    </dgm:pt>
    <dgm:pt modelId="{AE183552-A31F-42A4-83C5-6AFD58DD972B}" type="parTrans" cxnId="{4D139811-E8BC-4C24-8CD5-CCFD07BA5BFB}">
      <dgm:prSet/>
      <dgm:spPr/>
      <dgm:t>
        <a:bodyPr/>
        <a:lstStyle/>
        <a:p>
          <a:endParaRPr lang="fr-FR"/>
        </a:p>
      </dgm:t>
    </dgm:pt>
    <dgm:pt modelId="{3AD1736B-AFDC-4252-918A-C9FD2F4E6ED7}" type="sibTrans" cxnId="{4D139811-E8BC-4C24-8CD5-CCFD07BA5BFB}">
      <dgm:prSet/>
      <dgm:spPr/>
      <dgm:t>
        <a:bodyPr/>
        <a:lstStyle/>
        <a:p>
          <a:endParaRPr lang="fr-FR"/>
        </a:p>
      </dgm:t>
    </dgm:pt>
    <dgm:pt modelId="{A68409F2-CDCF-4540-AAD8-9C66FFCE72F6}" type="pres">
      <dgm:prSet presAssocID="{C88297CF-C530-4208-A6BA-BDAD66B68164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B01DEB89-0145-4003-8BAE-EF742D8E4965}" type="pres">
      <dgm:prSet presAssocID="{D7C5E914-1667-4D86-9087-84F29306307C}" presName="compNode" presStyleCnt="0"/>
      <dgm:spPr/>
    </dgm:pt>
    <dgm:pt modelId="{02956996-1648-432A-B9A3-C8CECA4FC1F2}" type="pres">
      <dgm:prSet presAssocID="{D7C5E914-1667-4D86-9087-84F29306307C}" presName="dummyConnPt" presStyleCnt="0"/>
      <dgm:spPr/>
    </dgm:pt>
    <dgm:pt modelId="{DAFE5601-5D68-45F2-9259-D977BE606A01}" type="pres">
      <dgm:prSet presAssocID="{D7C5E914-1667-4D86-9087-84F29306307C}" presName="node" presStyleLbl="node1" presStyleIdx="0" presStyleCnt="9" custScaleX="332904" custScaleY="342640" custLinFactY="-709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B90361-B964-49A7-8A49-B6D58920BCAD}" type="pres">
      <dgm:prSet presAssocID="{5DED9DFF-80A9-4EFE-8049-4DFE8B1BF9D9}" presName="sibTrans" presStyleLbl="bgSibTrans2D1" presStyleIdx="0" presStyleCnt="8"/>
      <dgm:spPr/>
      <dgm:t>
        <a:bodyPr/>
        <a:lstStyle/>
        <a:p>
          <a:endParaRPr lang="en-US"/>
        </a:p>
      </dgm:t>
    </dgm:pt>
    <dgm:pt modelId="{BF44178D-855A-4804-9C21-C39F80DB02CE}" type="pres">
      <dgm:prSet presAssocID="{C43DE89E-11DD-4C5A-8C50-4759D8536277}" presName="compNode" presStyleCnt="0"/>
      <dgm:spPr/>
    </dgm:pt>
    <dgm:pt modelId="{DD1CBD45-C944-4615-814B-D0E7BD5E2D64}" type="pres">
      <dgm:prSet presAssocID="{C43DE89E-11DD-4C5A-8C50-4759D8536277}" presName="dummyConnPt" presStyleCnt="0"/>
      <dgm:spPr/>
    </dgm:pt>
    <dgm:pt modelId="{7D04C8E4-5308-4593-8ED2-5E539DAE4973}" type="pres">
      <dgm:prSet presAssocID="{C43DE89E-11DD-4C5A-8C50-4759D8536277}" presName="node" presStyleLbl="node1" presStyleIdx="1" presStyleCnt="9" custScaleX="288287" custScaleY="187618" custLinFactNeighborY="-586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C19C7-A4C6-46E1-804F-C493DEBDAB71}" type="pres">
      <dgm:prSet presAssocID="{71F0B226-6AC1-44A2-99EF-80AF43478A29}" presName="sibTrans" presStyleLbl="bgSibTrans2D1" presStyleIdx="1" presStyleCnt="8"/>
      <dgm:spPr/>
      <dgm:t>
        <a:bodyPr/>
        <a:lstStyle/>
        <a:p>
          <a:endParaRPr lang="en-US"/>
        </a:p>
      </dgm:t>
    </dgm:pt>
    <dgm:pt modelId="{786F7FB7-69BE-4CC6-AA13-FEBCA4E3B203}" type="pres">
      <dgm:prSet presAssocID="{B678DCFC-FF39-4CBD-BD1C-7578800BFB71}" presName="compNode" presStyleCnt="0"/>
      <dgm:spPr/>
    </dgm:pt>
    <dgm:pt modelId="{42350335-DE96-4672-92DB-E23DDF922C3D}" type="pres">
      <dgm:prSet presAssocID="{B678DCFC-FF39-4CBD-BD1C-7578800BFB71}" presName="dummyConnPt" presStyleCnt="0"/>
      <dgm:spPr/>
    </dgm:pt>
    <dgm:pt modelId="{3F9CAA04-4FB6-42B1-A0A5-EF0279E3405A}" type="pres">
      <dgm:prSet presAssocID="{B678DCFC-FF39-4CBD-BD1C-7578800BFB71}" presName="node" presStyleLbl="node1" presStyleIdx="2" presStyleCnt="9" custScaleX="325464" custScaleY="124122" custLinFactNeighborY="-155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6C7D2E-1F25-4F37-B8C9-5D02FBDC30F9}" type="pres">
      <dgm:prSet presAssocID="{228D2DE6-B927-4CC3-9A72-1F680E18843F}" presName="sibTrans" presStyleLbl="bgSibTrans2D1" presStyleIdx="2" presStyleCnt="8"/>
      <dgm:spPr/>
      <dgm:t>
        <a:bodyPr/>
        <a:lstStyle/>
        <a:p>
          <a:endParaRPr lang="en-US"/>
        </a:p>
      </dgm:t>
    </dgm:pt>
    <dgm:pt modelId="{915C7AC5-3B79-4471-880C-709990648605}" type="pres">
      <dgm:prSet presAssocID="{5F337C05-FA01-4617-9C3C-082C9B8E60DD}" presName="compNode" presStyleCnt="0"/>
      <dgm:spPr/>
    </dgm:pt>
    <dgm:pt modelId="{ED81275D-0F76-4C72-8757-6B5F57C129A2}" type="pres">
      <dgm:prSet presAssocID="{5F337C05-FA01-4617-9C3C-082C9B8E60DD}" presName="dummyConnPt" presStyleCnt="0"/>
      <dgm:spPr/>
    </dgm:pt>
    <dgm:pt modelId="{A1624A23-3F04-4841-B5EA-DD985DD745C3}" type="pres">
      <dgm:prSet presAssocID="{5F337C05-FA01-4617-9C3C-082C9B8E60DD}" presName="node" presStyleLbl="node1" presStyleIdx="3" presStyleCnt="9" custScaleX="267441" custScaleY="2240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350A9-5847-4B7D-9D2B-551378117289}" type="pres">
      <dgm:prSet presAssocID="{4736E617-4A39-458C-ADB4-6BE5F632C7FD}" presName="sibTrans" presStyleLbl="bgSibTrans2D1" presStyleIdx="3" presStyleCnt="8"/>
      <dgm:spPr/>
      <dgm:t>
        <a:bodyPr/>
        <a:lstStyle/>
        <a:p>
          <a:endParaRPr lang="en-US"/>
        </a:p>
      </dgm:t>
    </dgm:pt>
    <dgm:pt modelId="{428EE915-17F9-4F05-BEAE-5D77C7A69928}" type="pres">
      <dgm:prSet presAssocID="{6BE25A8E-3B64-4A5A-9DE4-DF316A05DA5F}" presName="compNode" presStyleCnt="0"/>
      <dgm:spPr/>
    </dgm:pt>
    <dgm:pt modelId="{FDAEB314-C367-46DE-B989-FF2A405EAAF9}" type="pres">
      <dgm:prSet presAssocID="{6BE25A8E-3B64-4A5A-9DE4-DF316A05DA5F}" presName="dummyConnPt" presStyleCnt="0"/>
      <dgm:spPr/>
    </dgm:pt>
    <dgm:pt modelId="{477BCB51-30AF-4BE0-9411-04B0FB164A69}" type="pres">
      <dgm:prSet presAssocID="{6BE25A8E-3B64-4A5A-9DE4-DF316A05DA5F}" presName="node" presStyleLbl="node1" presStyleIdx="4" presStyleCnt="9" custScaleX="318354" custLinFactNeighborY="-324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91AB5-6C45-4AFF-9F40-121879A4A895}" type="pres">
      <dgm:prSet presAssocID="{E6491FFC-F250-4546-9489-EB4AAC96407A}" presName="sibTrans" presStyleLbl="bgSibTrans2D1" presStyleIdx="4" presStyleCnt="8"/>
      <dgm:spPr/>
      <dgm:t>
        <a:bodyPr/>
        <a:lstStyle/>
        <a:p>
          <a:endParaRPr lang="en-US"/>
        </a:p>
      </dgm:t>
    </dgm:pt>
    <dgm:pt modelId="{55C26D97-3ABE-48E2-9040-754119064AE3}" type="pres">
      <dgm:prSet presAssocID="{AE5E6656-8569-468A-93E8-98C60898273C}" presName="compNode" presStyleCnt="0"/>
      <dgm:spPr/>
    </dgm:pt>
    <dgm:pt modelId="{DE9F58AD-A595-4674-ADE4-9B47743B0165}" type="pres">
      <dgm:prSet presAssocID="{AE5E6656-8569-468A-93E8-98C60898273C}" presName="dummyConnPt" presStyleCnt="0"/>
      <dgm:spPr/>
    </dgm:pt>
    <dgm:pt modelId="{701918A0-D094-4303-9ADF-8AB5E0E99BB0}" type="pres">
      <dgm:prSet presAssocID="{AE5E6656-8569-468A-93E8-98C60898273C}" presName="node" presStyleLbl="node1" presStyleIdx="5" presStyleCnt="9" custScaleX="337583" custScaleY="365162" custLinFactY="-100000" custLinFactNeighborY="-1956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B487B-82EF-4316-9C56-F30CF3708713}" type="pres">
      <dgm:prSet presAssocID="{9E9415C6-89C7-42B1-8210-131067527050}" presName="sibTrans" presStyleLbl="bgSibTrans2D1" presStyleIdx="5" presStyleCnt="8"/>
      <dgm:spPr/>
      <dgm:t>
        <a:bodyPr/>
        <a:lstStyle/>
        <a:p>
          <a:endParaRPr lang="en-US"/>
        </a:p>
      </dgm:t>
    </dgm:pt>
    <dgm:pt modelId="{E1FCE6E7-5FF4-4E2A-A54A-BDDFAF321A16}" type="pres">
      <dgm:prSet presAssocID="{783AA3DE-8EB9-4AFC-A156-D559632AEACB}" presName="compNode" presStyleCnt="0"/>
      <dgm:spPr/>
    </dgm:pt>
    <dgm:pt modelId="{9CC9D590-E068-4EC4-92A0-746434AF0BCE}" type="pres">
      <dgm:prSet presAssocID="{783AA3DE-8EB9-4AFC-A156-D559632AEACB}" presName="dummyConnPt" presStyleCnt="0"/>
      <dgm:spPr/>
    </dgm:pt>
    <dgm:pt modelId="{1AAC1755-6FBF-4F78-B5E4-5FA66BFCD102}" type="pres">
      <dgm:prSet presAssocID="{783AA3DE-8EB9-4AFC-A156-D559632AEACB}" presName="node" presStyleLbl="node1" presStyleIdx="6" presStyleCnt="9" custScaleX="235887" custScaleY="2208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E9CDE-A033-4A0C-B5D5-0E28A70658FA}" type="pres">
      <dgm:prSet presAssocID="{73DCB1CA-08AC-4F91-8B11-45ECEF83C777}" presName="sibTrans" presStyleLbl="bgSibTrans2D1" presStyleIdx="6" presStyleCnt="8"/>
      <dgm:spPr/>
      <dgm:t>
        <a:bodyPr/>
        <a:lstStyle/>
        <a:p>
          <a:endParaRPr lang="en-US"/>
        </a:p>
      </dgm:t>
    </dgm:pt>
    <dgm:pt modelId="{748DDBE3-8130-4247-A249-8E9E1EB8F53D}" type="pres">
      <dgm:prSet presAssocID="{574DD4F7-647D-4824-A0FE-B6FB1B65DEF1}" presName="compNode" presStyleCnt="0"/>
      <dgm:spPr/>
    </dgm:pt>
    <dgm:pt modelId="{A9DB8822-EB16-49F7-8EBA-516B8CDC66B1}" type="pres">
      <dgm:prSet presAssocID="{574DD4F7-647D-4824-A0FE-B6FB1B65DEF1}" presName="dummyConnPt" presStyleCnt="0"/>
      <dgm:spPr/>
    </dgm:pt>
    <dgm:pt modelId="{DA16AC12-5FF9-4C5B-A159-3E08C270D1B4}" type="pres">
      <dgm:prSet presAssocID="{574DD4F7-647D-4824-A0FE-B6FB1B65DEF1}" presName="node" presStyleLbl="node1" presStyleIdx="7" presStyleCnt="9" custScaleX="273943" custScaleY="306049" custLinFactNeighborY="345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F74173-58AD-401E-A1FF-F0B851E7FB74}" type="pres">
      <dgm:prSet presAssocID="{E8F55621-92C1-4A8F-A3FB-F0D9F7FA6951}" presName="sibTrans" presStyleLbl="bgSibTrans2D1" presStyleIdx="7" presStyleCnt="8"/>
      <dgm:spPr/>
      <dgm:t>
        <a:bodyPr/>
        <a:lstStyle/>
        <a:p>
          <a:endParaRPr lang="en-US"/>
        </a:p>
      </dgm:t>
    </dgm:pt>
    <dgm:pt modelId="{832A3E05-ECAD-4715-B038-F37302618ADA}" type="pres">
      <dgm:prSet presAssocID="{CC672310-6EDF-41D3-9FB5-52B486A9F37C}" presName="compNode" presStyleCnt="0"/>
      <dgm:spPr/>
    </dgm:pt>
    <dgm:pt modelId="{01EDDB63-CD4A-4680-9E34-8279C7A1CB75}" type="pres">
      <dgm:prSet presAssocID="{CC672310-6EDF-41D3-9FB5-52B486A9F37C}" presName="dummyConnPt" presStyleCnt="0"/>
      <dgm:spPr/>
    </dgm:pt>
    <dgm:pt modelId="{7CFA2BC8-9F29-47F8-BC87-04DA923AECB4}" type="pres">
      <dgm:prSet presAssocID="{CC672310-6EDF-41D3-9FB5-52B486A9F37C}" presName="node" presStyleLbl="node1" presStyleIdx="8" presStyleCnt="9" custScaleX="270433" custLinFactNeighborX="1491" custLinFactNeighborY="390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139811-E8BC-4C24-8CD5-CCFD07BA5BFB}" srcId="{C88297CF-C530-4208-A6BA-BDAD66B68164}" destId="{CC672310-6EDF-41D3-9FB5-52B486A9F37C}" srcOrd="8" destOrd="0" parTransId="{AE183552-A31F-42A4-83C5-6AFD58DD972B}" sibTransId="{3AD1736B-AFDC-4252-918A-C9FD2F4E6ED7}"/>
    <dgm:cxn modelId="{0F918816-1B7B-4800-9D23-093F0EBA1831}" type="presOf" srcId="{783AA3DE-8EB9-4AFC-A156-D559632AEACB}" destId="{1AAC1755-6FBF-4F78-B5E4-5FA66BFCD102}" srcOrd="0" destOrd="0" presId="urn:microsoft.com/office/officeart/2005/8/layout/bProcess4"/>
    <dgm:cxn modelId="{FC0BE1B3-1EBC-476B-86AF-CBF2CB842454}" type="presOf" srcId="{C88297CF-C530-4208-A6BA-BDAD66B68164}" destId="{A68409F2-CDCF-4540-AAD8-9C66FFCE72F6}" srcOrd="0" destOrd="0" presId="urn:microsoft.com/office/officeart/2005/8/layout/bProcess4"/>
    <dgm:cxn modelId="{B4D32EEC-98ED-4669-AC2B-DCFAD6520F29}" type="presOf" srcId="{B678DCFC-FF39-4CBD-BD1C-7578800BFB71}" destId="{3F9CAA04-4FB6-42B1-A0A5-EF0279E3405A}" srcOrd="0" destOrd="0" presId="urn:microsoft.com/office/officeart/2005/8/layout/bProcess4"/>
    <dgm:cxn modelId="{0934AB94-BA29-4BB8-9451-6FF1AAB69680}" type="presOf" srcId="{574DD4F7-647D-4824-A0FE-B6FB1B65DEF1}" destId="{DA16AC12-5FF9-4C5B-A159-3E08C270D1B4}" srcOrd="0" destOrd="0" presId="urn:microsoft.com/office/officeart/2005/8/layout/bProcess4"/>
    <dgm:cxn modelId="{E6A44F27-2291-40EA-B8CA-901301306EC4}" type="presOf" srcId="{5DED9DFF-80A9-4EFE-8049-4DFE8B1BF9D9}" destId="{31B90361-B964-49A7-8A49-B6D58920BCAD}" srcOrd="0" destOrd="0" presId="urn:microsoft.com/office/officeart/2005/8/layout/bProcess4"/>
    <dgm:cxn modelId="{651E4D85-E809-4B6D-86D1-98AB7A3E0BDA}" type="presOf" srcId="{4736E617-4A39-458C-ADB4-6BE5F632C7FD}" destId="{A29350A9-5847-4B7D-9D2B-551378117289}" srcOrd="0" destOrd="0" presId="urn:microsoft.com/office/officeart/2005/8/layout/bProcess4"/>
    <dgm:cxn modelId="{98C56BD7-5690-406A-8AA5-0DC36BBB89EF}" type="presOf" srcId="{6BE25A8E-3B64-4A5A-9DE4-DF316A05DA5F}" destId="{477BCB51-30AF-4BE0-9411-04B0FB164A69}" srcOrd="0" destOrd="0" presId="urn:microsoft.com/office/officeart/2005/8/layout/bProcess4"/>
    <dgm:cxn modelId="{A47BD790-5DE5-45FB-A787-0418250E750C}" srcId="{C88297CF-C530-4208-A6BA-BDAD66B68164}" destId="{B678DCFC-FF39-4CBD-BD1C-7578800BFB71}" srcOrd="2" destOrd="0" parTransId="{84F3AFF4-6B14-4072-A019-933F1EDB7B81}" sibTransId="{228D2DE6-B927-4CC3-9A72-1F680E18843F}"/>
    <dgm:cxn modelId="{943DE320-E1DA-464B-9AFB-2AF1C9720117}" srcId="{C88297CF-C530-4208-A6BA-BDAD66B68164}" destId="{574DD4F7-647D-4824-A0FE-B6FB1B65DEF1}" srcOrd="7" destOrd="0" parTransId="{F40F3541-76A1-4811-ABE5-7EAB762DC42D}" sibTransId="{E8F55621-92C1-4A8F-A3FB-F0D9F7FA6951}"/>
    <dgm:cxn modelId="{E299A32C-52FA-44DB-92CE-205E47B9B4CF}" type="presOf" srcId="{CC672310-6EDF-41D3-9FB5-52B486A9F37C}" destId="{7CFA2BC8-9F29-47F8-BC87-04DA923AECB4}" srcOrd="0" destOrd="0" presId="urn:microsoft.com/office/officeart/2005/8/layout/bProcess4"/>
    <dgm:cxn modelId="{93D98FFF-2C77-47E2-AC3E-CE36D723947E}" srcId="{C88297CF-C530-4208-A6BA-BDAD66B68164}" destId="{6BE25A8E-3B64-4A5A-9DE4-DF316A05DA5F}" srcOrd="4" destOrd="0" parTransId="{B26AAC61-3F46-45AA-9BF9-07C0D9FAEEE2}" sibTransId="{E6491FFC-F250-4546-9489-EB4AAC96407A}"/>
    <dgm:cxn modelId="{8B1E625F-FF73-4D91-BC1B-DC902990938D}" type="presOf" srcId="{71F0B226-6AC1-44A2-99EF-80AF43478A29}" destId="{53CC19C7-A4C6-46E1-804F-C493DEBDAB71}" srcOrd="0" destOrd="0" presId="urn:microsoft.com/office/officeart/2005/8/layout/bProcess4"/>
    <dgm:cxn modelId="{5AE8F7B8-DE2B-4D64-A2B5-0E820623F90D}" srcId="{C88297CF-C530-4208-A6BA-BDAD66B68164}" destId="{D7C5E914-1667-4D86-9087-84F29306307C}" srcOrd="0" destOrd="0" parTransId="{796B1024-21A3-46FA-9324-7CE1271AE26E}" sibTransId="{5DED9DFF-80A9-4EFE-8049-4DFE8B1BF9D9}"/>
    <dgm:cxn modelId="{7078A42D-81C4-45D3-8F30-762982D0A82E}" type="presOf" srcId="{73DCB1CA-08AC-4F91-8B11-45ECEF83C777}" destId="{16BE9CDE-A033-4A0C-B5D5-0E28A70658FA}" srcOrd="0" destOrd="0" presId="urn:microsoft.com/office/officeart/2005/8/layout/bProcess4"/>
    <dgm:cxn modelId="{A50362E8-56EC-4EB8-AEA5-2612DE6ED5ED}" type="presOf" srcId="{E6491FFC-F250-4546-9489-EB4AAC96407A}" destId="{78791AB5-6C45-4AFF-9F40-121879A4A895}" srcOrd="0" destOrd="0" presId="urn:microsoft.com/office/officeart/2005/8/layout/bProcess4"/>
    <dgm:cxn modelId="{DBFE907B-7414-4AEA-901B-536933E1C12B}" type="presOf" srcId="{E8F55621-92C1-4A8F-A3FB-F0D9F7FA6951}" destId="{63F74173-58AD-401E-A1FF-F0B851E7FB74}" srcOrd="0" destOrd="0" presId="urn:microsoft.com/office/officeart/2005/8/layout/bProcess4"/>
    <dgm:cxn modelId="{B7B328EE-12C9-4F41-A832-01DF09B970E7}" type="presOf" srcId="{9E9415C6-89C7-42B1-8210-131067527050}" destId="{108B487B-82EF-4316-9C56-F30CF3708713}" srcOrd="0" destOrd="0" presId="urn:microsoft.com/office/officeart/2005/8/layout/bProcess4"/>
    <dgm:cxn modelId="{24E825DB-5E22-4657-B5BB-E6BD2ED745E6}" type="presOf" srcId="{C43DE89E-11DD-4C5A-8C50-4759D8536277}" destId="{7D04C8E4-5308-4593-8ED2-5E539DAE4973}" srcOrd="0" destOrd="0" presId="urn:microsoft.com/office/officeart/2005/8/layout/bProcess4"/>
    <dgm:cxn modelId="{6B444914-B0D7-4C2C-868C-BF8681786B39}" srcId="{C88297CF-C530-4208-A6BA-BDAD66B68164}" destId="{AE5E6656-8569-468A-93E8-98C60898273C}" srcOrd="5" destOrd="0" parTransId="{4C5441A3-68F7-439C-8B42-5B2616BB4F85}" sibTransId="{9E9415C6-89C7-42B1-8210-131067527050}"/>
    <dgm:cxn modelId="{A70ED9AA-3171-45D5-BB5E-EBA5855FDA8D}" type="presOf" srcId="{228D2DE6-B927-4CC3-9A72-1F680E18843F}" destId="{7C6C7D2E-1F25-4F37-B8C9-5D02FBDC30F9}" srcOrd="0" destOrd="0" presId="urn:microsoft.com/office/officeart/2005/8/layout/bProcess4"/>
    <dgm:cxn modelId="{36D1CEE1-76EE-4894-877D-F29F83062DB2}" srcId="{C88297CF-C530-4208-A6BA-BDAD66B68164}" destId="{C43DE89E-11DD-4C5A-8C50-4759D8536277}" srcOrd="1" destOrd="0" parTransId="{FE0640B3-D923-4A3A-9881-383ED83A8F71}" sibTransId="{71F0B226-6AC1-44A2-99EF-80AF43478A29}"/>
    <dgm:cxn modelId="{E6DBB978-898A-4CAE-8385-A5752AD0F990}" type="presOf" srcId="{5F337C05-FA01-4617-9C3C-082C9B8E60DD}" destId="{A1624A23-3F04-4841-B5EA-DD985DD745C3}" srcOrd="0" destOrd="0" presId="urn:microsoft.com/office/officeart/2005/8/layout/bProcess4"/>
    <dgm:cxn modelId="{5887A635-27A4-4E0F-A7D5-9B7527E9EA4E}" type="presOf" srcId="{D7C5E914-1667-4D86-9087-84F29306307C}" destId="{DAFE5601-5D68-45F2-9259-D977BE606A01}" srcOrd="0" destOrd="0" presId="urn:microsoft.com/office/officeart/2005/8/layout/bProcess4"/>
    <dgm:cxn modelId="{85DBFF26-FB27-42A2-87D6-1491B1212D12}" type="presOf" srcId="{AE5E6656-8569-468A-93E8-98C60898273C}" destId="{701918A0-D094-4303-9ADF-8AB5E0E99BB0}" srcOrd="0" destOrd="0" presId="urn:microsoft.com/office/officeart/2005/8/layout/bProcess4"/>
    <dgm:cxn modelId="{ECD9E867-2F4D-4A9F-8ADB-156B5FCCA8AB}" srcId="{C88297CF-C530-4208-A6BA-BDAD66B68164}" destId="{783AA3DE-8EB9-4AFC-A156-D559632AEACB}" srcOrd="6" destOrd="0" parTransId="{1EF87E18-919D-4D7E-8199-CA88383306A8}" sibTransId="{73DCB1CA-08AC-4F91-8B11-45ECEF83C777}"/>
    <dgm:cxn modelId="{FD15B6E0-80A2-475C-A061-EB28F6BD002D}" srcId="{C88297CF-C530-4208-A6BA-BDAD66B68164}" destId="{5F337C05-FA01-4617-9C3C-082C9B8E60DD}" srcOrd="3" destOrd="0" parTransId="{0824D8E2-5CEA-4E69-B8C1-F43E2AF13122}" sibTransId="{4736E617-4A39-458C-ADB4-6BE5F632C7FD}"/>
    <dgm:cxn modelId="{3AB310D0-29C5-4B93-9713-B6A3D0B1E656}" type="presParOf" srcId="{A68409F2-CDCF-4540-AAD8-9C66FFCE72F6}" destId="{B01DEB89-0145-4003-8BAE-EF742D8E4965}" srcOrd="0" destOrd="0" presId="urn:microsoft.com/office/officeart/2005/8/layout/bProcess4"/>
    <dgm:cxn modelId="{FE9ACB1B-5CF0-45B6-B3D3-5CE82FB6D325}" type="presParOf" srcId="{B01DEB89-0145-4003-8BAE-EF742D8E4965}" destId="{02956996-1648-432A-B9A3-C8CECA4FC1F2}" srcOrd="0" destOrd="0" presId="urn:microsoft.com/office/officeart/2005/8/layout/bProcess4"/>
    <dgm:cxn modelId="{F83857EA-4EAE-4067-B964-76C10FBD2F6A}" type="presParOf" srcId="{B01DEB89-0145-4003-8BAE-EF742D8E4965}" destId="{DAFE5601-5D68-45F2-9259-D977BE606A01}" srcOrd="1" destOrd="0" presId="urn:microsoft.com/office/officeart/2005/8/layout/bProcess4"/>
    <dgm:cxn modelId="{51E941E0-F430-4B8B-AF18-57DC48F81545}" type="presParOf" srcId="{A68409F2-CDCF-4540-AAD8-9C66FFCE72F6}" destId="{31B90361-B964-49A7-8A49-B6D58920BCAD}" srcOrd="1" destOrd="0" presId="urn:microsoft.com/office/officeart/2005/8/layout/bProcess4"/>
    <dgm:cxn modelId="{8AD910FE-A2B8-4AF3-94C0-D692A30933D2}" type="presParOf" srcId="{A68409F2-CDCF-4540-AAD8-9C66FFCE72F6}" destId="{BF44178D-855A-4804-9C21-C39F80DB02CE}" srcOrd="2" destOrd="0" presId="urn:microsoft.com/office/officeart/2005/8/layout/bProcess4"/>
    <dgm:cxn modelId="{36D03207-A724-429D-9241-8631358B54DF}" type="presParOf" srcId="{BF44178D-855A-4804-9C21-C39F80DB02CE}" destId="{DD1CBD45-C944-4615-814B-D0E7BD5E2D64}" srcOrd="0" destOrd="0" presId="urn:microsoft.com/office/officeart/2005/8/layout/bProcess4"/>
    <dgm:cxn modelId="{A9B51D70-4AB5-49ED-8DBE-1087D5D8D6AF}" type="presParOf" srcId="{BF44178D-855A-4804-9C21-C39F80DB02CE}" destId="{7D04C8E4-5308-4593-8ED2-5E539DAE4973}" srcOrd="1" destOrd="0" presId="urn:microsoft.com/office/officeart/2005/8/layout/bProcess4"/>
    <dgm:cxn modelId="{928B98AF-B0D4-4D7A-A3D5-4659E8184D47}" type="presParOf" srcId="{A68409F2-CDCF-4540-AAD8-9C66FFCE72F6}" destId="{53CC19C7-A4C6-46E1-804F-C493DEBDAB71}" srcOrd="3" destOrd="0" presId="urn:microsoft.com/office/officeart/2005/8/layout/bProcess4"/>
    <dgm:cxn modelId="{F98406DC-DFDB-48A1-A3B1-755DF131D100}" type="presParOf" srcId="{A68409F2-CDCF-4540-AAD8-9C66FFCE72F6}" destId="{786F7FB7-69BE-4CC6-AA13-FEBCA4E3B203}" srcOrd="4" destOrd="0" presId="urn:microsoft.com/office/officeart/2005/8/layout/bProcess4"/>
    <dgm:cxn modelId="{151AA8A0-9857-4431-83A2-2C2EC60BA0AB}" type="presParOf" srcId="{786F7FB7-69BE-4CC6-AA13-FEBCA4E3B203}" destId="{42350335-DE96-4672-92DB-E23DDF922C3D}" srcOrd="0" destOrd="0" presId="urn:microsoft.com/office/officeart/2005/8/layout/bProcess4"/>
    <dgm:cxn modelId="{AD39D15D-B8E4-46C3-ACB7-9FCCAAE75F7F}" type="presParOf" srcId="{786F7FB7-69BE-4CC6-AA13-FEBCA4E3B203}" destId="{3F9CAA04-4FB6-42B1-A0A5-EF0279E3405A}" srcOrd="1" destOrd="0" presId="urn:microsoft.com/office/officeart/2005/8/layout/bProcess4"/>
    <dgm:cxn modelId="{027D199A-9583-426D-990F-57439BB14A51}" type="presParOf" srcId="{A68409F2-CDCF-4540-AAD8-9C66FFCE72F6}" destId="{7C6C7D2E-1F25-4F37-B8C9-5D02FBDC30F9}" srcOrd="5" destOrd="0" presId="urn:microsoft.com/office/officeart/2005/8/layout/bProcess4"/>
    <dgm:cxn modelId="{C35F57ED-6285-4054-881A-6CBE3A2D3E61}" type="presParOf" srcId="{A68409F2-CDCF-4540-AAD8-9C66FFCE72F6}" destId="{915C7AC5-3B79-4471-880C-709990648605}" srcOrd="6" destOrd="0" presId="urn:microsoft.com/office/officeart/2005/8/layout/bProcess4"/>
    <dgm:cxn modelId="{E744FED0-2D89-4FA4-BA11-0DE3DD128D9C}" type="presParOf" srcId="{915C7AC5-3B79-4471-880C-709990648605}" destId="{ED81275D-0F76-4C72-8757-6B5F57C129A2}" srcOrd="0" destOrd="0" presId="urn:microsoft.com/office/officeart/2005/8/layout/bProcess4"/>
    <dgm:cxn modelId="{2C14FA1E-0E04-4142-9FA5-BF70BA1EA6F0}" type="presParOf" srcId="{915C7AC5-3B79-4471-880C-709990648605}" destId="{A1624A23-3F04-4841-B5EA-DD985DD745C3}" srcOrd="1" destOrd="0" presId="urn:microsoft.com/office/officeart/2005/8/layout/bProcess4"/>
    <dgm:cxn modelId="{B85E0E70-D94D-48F6-B092-54CB8BA05D9D}" type="presParOf" srcId="{A68409F2-CDCF-4540-AAD8-9C66FFCE72F6}" destId="{A29350A9-5847-4B7D-9D2B-551378117289}" srcOrd="7" destOrd="0" presId="urn:microsoft.com/office/officeart/2005/8/layout/bProcess4"/>
    <dgm:cxn modelId="{B9F84173-A5DA-49DD-AB9E-0BEE9C36D052}" type="presParOf" srcId="{A68409F2-CDCF-4540-AAD8-9C66FFCE72F6}" destId="{428EE915-17F9-4F05-BEAE-5D77C7A69928}" srcOrd="8" destOrd="0" presId="urn:microsoft.com/office/officeart/2005/8/layout/bProcess4"/>
    <dgm:cxn modelId="{464FE6AD-0163-4D89-B905-18E3F2912B4A}" type="presParOf" srcId="{428EE915-17F9-4F05-BEAE-5D77C7A69928}" destId="{FDAEB314-C367-46DE-B989-FF2A405EAAF9}" srcOrd="0" destOrd="0" presId="urn:microsoft.com/office/officeart/2005/8/layout/bProcess4"/>
    <dgm:cxn modelId="{035B59EA-9A56-4B76-A34F-FC42E55D0A98}" type="presParOf" srcId="{428EE915-17F9-4F05-BEAE-5D77C7A69928}" destId="{477BCB51-30AF-4BE0-9411-04B0FB164A69}" srcOrd="1" destOrd="0" presId="urn:microsoft.com/office/officeart/2005/8/layout/bProcess4"/>
    <dgm:cxn modelId="{A085E8AA-C4B0-4082-9FE7-B38E32B0A646}" type="presParOf" srcId="{A68409F2-CDCF-4540-AAD8-9C66FFCE72F6}" destId="{78791AB5-6C45-4AFF-9F40-121879A4A895}" srcOrd="9" destOrd="0" presId="urn:microsoft.com/office/officeart/2005/8/layout/bProcess4"/>
    <dgm:cxn modelId="{F5D5CBE8-6B70-4551-9000-F70FE02A2C52}" type="presParOf" srcId="{A68409F2-CDCF-4540-AAD8-9C66FFCE72F6}" destId="{55C26D97-3ABE-48E2-9040-754119064AE3}" srcOrd="10" destOrd="0" presId="urn:microsoft.com/office/officeart/2005/8/layout/bProcess4"/>
    <dgm:cxn modelId="{7F76C2C5-2ADE-4594-BFF1-5ADC778BA0E7}" type="presParOf" srcId="{55C26D97-3ABE-48E2-9040-754119064AE3}" destId="{DE9F58AD-A595-4674-ADE4-9B47743B0165}" srcOrd="0" destOrd="0" presId="urn:microsoft.com/office/officeart/2005/8/layout/bProcess4"/>
    <dgm:cxn modelId="{E36F3700-B648-4E4E-803A-A124CCC9DD75}" type="presParOf" srcId="{55C26D97-3ABE-48E2-9040-754119064AE3}" destId="{701918A0-D094-4303-9ADF-8AB5E0E99BB0}" srcOrd="1" destOrd="0" presId="urn:microsoft.com/office/officeart/2005/8/layout/bProcess4"/>
    <dgm:cxn modelId="{BB3013B1-F1D5-4291-BDEB-FCF30EA34096}" type="presParOf" srcId="{A68409F2-CDCF-4540-AAD8-9C66FFCE72F6}" destId="{108B487B-82EF-4316-9C56-F30CF3708713}" srcOrd="11" destOrd="0" presId="urn:microsoft.com/office/officeart/2005/8/layout/bProcess4"/>
    <dgm:cxn modelId="{9622C948-65C2-4114-A00F-2BBA98DF1076}" type="presParOf" srcId="{A68409F2-CDCF-4540-AAD8-9C66FFCE72F6}" destId="{E1FCE6E7-5FF4-4E2A-A54A-BDDFAF321A16}" srcOrd="12" destOrd="0" presId="urn:microsoft.com/office/officeart/2005/8/layout/bProcess4"/>
    <dgm:cxn modelId="{CC8B9CF4-5DC7-48D5-8E9F-BBA94A2610D7}" type="presParOf" srcId="{E1FCE6E7-5FF4-4E2A-A54A-BDDFAF321A16}" destId="{9CC9D590-E068-4EC4-92A0-746434AF0BCE}" srcOrd="0" destOrd="0" presId="urn:microsoft.com/office/officeart/2005/8/layout/bProcess4"/>
    <dgm:cxn modelId="{2A5A9921-B1D4-46CF-985C-0165BF2B6DD5}" type="presParOf" srcId="{E1FCE6E7-5FF4-4E2A-A54A-BDDFAF321A16}" destId="{1AAC1755-6FBF-4F78-B5E4-5FA66BFCD102}" srcOrd="1" destOrd="0" presId="urn:microsoft.com/office/officeart/2005/8/layout/bProcess4"/>
    <dgm:cxn modelId="{64D59065-6ADC-47FD-92CD-574F1EC389C6}" type="presParOf" srcId="{A68409F2-CDCF-4540-AAD8-9C66FFCE72F6}" destId="{16BE9CDE-A033-4A0C-B5D5-0E28A70658FA}" srcOrd="13" destOrd="0" presId="urn:microsoft.com/office/officeart/2005/8/layout/bProcess4"/>
    <dgm:cxn modelId="{5F0B8976-E170-4AB5-AC91-CDBF4139212C}" type="presParOf" srcId="{A68409F2-CDCF-4540-AAD8-9C66FFCE72F6}" destId="{748DDBE3-8130-4247-A249-8E9E1EB8F53D}" srcOrd="14" destOrd="0" presId="urn:microsoft.com/office/officeart/2005/8/layout/bProcess4"/>
    <dgm:cxn modelId="{E1FADC70-845D-47B9-9769-5482BE202D2F}" type="presParOf" srcId="{748DDBE3-8130-4247-A249-8E9E1EB8F53D}" destId="{A9DB8822-EB16-49F7-8EBA-516B8CDC66B1}" srcOrd="0" destOrd="0" presId="urn:microsoft.com/office/officeart/2005/8/layout/bProcess4"/>
    <dgm:cxn modelId="{EA49E394-347D-4922-BE4C-3E78725CD8B7}" type="presParOf" srcId="{748DDBE3-8130-4247-A249-8E9E1EB8F53D}" destId="{DA16AC12-5FF9-4C5B-A159-3E08C270D1B4}" srcOrd="1" destOrd="0" presId="urn:microsoft.com/office/officeart/2005/8/layout/bProcess4"/>
    <dgm:cxn modelId="{3CC5D535-B5C6-4DC2-B9BD-C82AE62684D3}" type="presParOf" srcId="{A68409F2-CDCF-4540-AAD8-9C66FFCE72F6}" destId="{63F74173-58AD-401E-A1FF-F0B851E7FB74}" srcOrd="15" destOrd="0" presId="urn:microsoft.com/office/officeart/2005/8/layout/bProcess4"/>
    <dgm:cxn modelId="{8DD0026B-655A-4B1B-B05F-143A5EAC2761}" type="presParOf" srcId="{A68409F2-CDCF-4540-AAD8-9C66FFCE72F6}" destId="{832A3E05-ECAD-4715-B038-F37302618ADA}" srcOrd="16" destOrd="0" presId="urn:microsoft.com/office/officeart/2005/8/layout/bProcess4"/>
    <dgm:cxn modelId="{D2A65108-8744-4C98-AB04-068AE496A3A3}" type="presParOf" srcId="{832A3E05-ECAD-4715-B038-F37302618ADA}" destId="{01EDDB63-CD4A-4680-9E34-8279C7A1CB75}" srcOrd="0" destOrd="0" presId="urn:microsoft.com/office/officeart/2005/8/layout/bProcess4"/>
    <dgm:cxn modelId="{3DC13DFF-78C3-43AF-AAE9-BC3D115D2E03}" type="presParOf" srcId="{832A3E05-ECAD-4715-B038-F37302618ADA}" destId="{7CFA2BC8-9F29-47F8-BC87-04DA923AECB4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946DD-5402-4C87-9925-A18669962FCE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AAD49-15A1-4116-A472-1AD5B5E8F32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080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FDBBC-5B2A-4CD4-B30F-4636653495FF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44712-7B5D-4CA7-9929-5FA126644C4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51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86E220-5019-466D-B621-40A14161BCCB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76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34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28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65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61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58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20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83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7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25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32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63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B9F52-3D1C-4873-A5A0-F7745E9AF5F3}" type="datetimeFigureOut">
              <a:rPr lang="fr-FR" smtClean="0"/>
              <a:pPr/>
              <a:t>30/11/2021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DBB74-EF70-425A-A4D3-0C8C47A1E60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75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lgafrica-alga.org/" TargetMode="External"/><Relationship Id="rId2" Type="http://schemas.openxmlformats.org/officeDocument/2006/relationships/hyperlink" Target="http://www.uclga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clgafrica-alga.org/" TargetMode="External"/><Relationship Id="rId5" Type="http://schemas.openxmlformats.org/officeDocument/2006/relationships/hyperlink" Target="http://www.uclga.org/" TargetMode="External"/><Relationship Id="rId4" Type="http://schemas.openxmlformats.org/officeDocument/2006/relationships/hyperlink" Target="https://www.afriquelocale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962785"/>
            <a:ext cx="10717530" cy="4351338"/>
          </a:xfrm>
          <a:ln w="38100">
            <a:solidFill>
              <a:srgbClr val="006600"/>
            </a:solidFill>
          </a:ln>
        </p:spPr>
        <p:txBody>
          <a:bodyPr>
            <a:normAutofit/>
          </a:bodyPr>
          <a:lstStyle/>
          <a:p>
            <a:pPr algn="ctr">
              <a:buClr>
                <a:srgbClr val="339933"/>
              </a:buClr>
              <a:buNone/>
            </a:pPr>
            <a:r>
              <a:rPr lang="fr-FR" sz="3600" b="1" dirty="0">
                <a:solidFill>
                  <a:srgbClr val="0033CC"/>
                </a:solidFill>
              </a:rPr>
              <a:t>7th </a:t>
            </a:r>
            <a:r>
              <a:rPr lang="fr-FR" sz="3600" b="1" dirty="0" err="1">
                <a:solidFill>
                  <a:srgbClr val="0033CC"/>
                </a:solidFill>
              </a:rPr>
              <a:t>Annual</a:t>
            </a:r>
            <a:r>
              <a:rPr lang="fr-FR" sz="3600" b="1" dirty="0">
                <a:solidFill>
                  <a:srgbClr val="0033CC"/>
                </a:solidFill>
              </a:rPr>
              <a:t> </a:t>
            </a:r>
            <a:r>
              <a:rPr lang="fr-FR" sz="3600" b="1" dirty="0" err="1">
                <a:solidFill>
                  <a:srgbClr val="0033CC"/>
                </a:solidFill>
              </a:rPr>
              <a:t>Conference</a:t>
            </a:r>
            <a:r>
              <a:rPr lang="fr-FR" sz="3600" b="1" dirty="0">
                <a:solidFill>
                  <a:srgbClr val="0033CC"/>
                </a:solidFill>
              </a:rPr>
              <a:t> of APS-</a:t>
            </a:r>
            <a:r>
              <a:rPr lang="fr-FR" sz="3600" b="1" dirty="0" err="1">
                <a:solidFill>
                  <a:srgbClr val="0033CC"/>
                </a:solidFill>
              </a:rPr>
              <a:t>HRMNet</a:t>
            </a:r>
            <a:r>
              <a:rPr lang="fr-FR" sz="3600" b="1" dirty="0">
                <a:solidFill>
                  <a:srgbClr val="0033CC"/>
                </a:solidFill>
              </a:rPr>
              <a:t>    </a:t>
            </a:r>
            <a:endParaRPr lang="fr-FR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339933"/>
              </a:buClr>
              <a:buNone/>
            </a:pPr>
            <a:r>
              <a:rPr lang="fr-FR" sz="4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«Local </a:t>
            </a:r>
            <a:r>
              <a:rPr lang="fr-FR" sz="4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Africa</a:t>
            </a:r>
            <a:r>
              <a:rPr lang="fr-FR" sz="4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Go Digital &amp; Smart»</a:t>
            </a:r>
            <a:endParaRPr lang="fr-FR" sz="4400" b="1" dirty="0">
              <a:solidFill>
                <a:srgbClr val="339933"/>
              </a:solidFill>
            </a:endParaRPr>
          </a:p>
          <a:p>
            <a:pPr algn="ctr">
              <a:buClr>
                <a:srgbClr val="339933"/>
              </a:buClr>
              <a:buNone/>
            </a:pPr>
            <a:r>
              <a:rPr lang="fr-FR" b="1" dirty="0">
                <a:solidFill>
                  <a:srgbClr val="339933"/>
                </a:solidFill>
              </a:rPr>
              <a:t>Tuesday 23 </a:t>
            </a:r>
            <a:r>
              <a:rPr lang="fr-FR" b="1" dirty="0" err="1">
                <a:solidFill>
                  <a:srgbClr val="339933"/>
                </a:solidFill>
              </a:rPr>
              <a:t>November</a:t>
            </a:r>
            <a:r>
              <a:rPr lang="fr-FR" b="1" dirty="0">
                <a:solidFill>
                  <a:srgbClr val="339933"/>
                </a:solidFill>
              </a:rPr>
              <a:t>, 2021</a:t>
            </a:r>
          </a:p>
          <a:p>
            <a:pPr algn="ctr">
              <a:buClr>
                <a:srgbClr val="339933"/>
              </a:buClr>
              <a:buNone/>
            </a:pPr>
            <a:endParaRPr lang="fr-FR" b="1" i="1" dirty="0">
              <a:solidFill>
                <a:srgbClr val="339933"/>
              </a:solidFill>
              <a:latin typeface="Footlight MT Light" pitchFamily="18" charset="0"/>
            </a:endParaRPr>
          </a:p>
          <a:p>
            <a:pPr algn="ctr">
              <a:buClr>
                <a:srgbClr val="339933"/>
              </a:buClr>
              <a:buNone/>
            </a:pPr>
            <a:r>
              <a:rPr lang="fr-FR" b="1" i="1" dirty="0">
                <a:solidFill>
                  <a:srgbClr val="339933"/>
                </a:solidFill>
                <a:latin typeface="Footlight MT Light" pitchFamily="18" charset="0"/>
              </a:rPr>
              <a:t>« </a:t>
            </a:r>
            <a:r>
              <a:rPr lang="fr-FR" b="1" i="1" dirty="0" err="1">
                <a:solidFill>
                  <a:srgbClr val="339933"/>
                </a:solidFill>
                <a:latin typeface="Footlight MT Light" pitchFamily="18" charset="0"/>
              </a:rPr>
              <a:t>Together</a:t>
            </a:r>
            <a:r>
              <a:rPr lang="fr-FR" b="1" i="1" dirty="0">
                <a:solidFill>
                  <a:srgbClr val="339933"/>
                </a:solidFill>
                <a:latin typeface="Footlight MT Light" pitchFamily="18" charset="0"/>
              </a:rPr>
              <a:t> for an Effective Local </a:t>
            </a:r>
            <a:r>
              <a:rPr lang="fr-FR" b="1" i="1" dirty="0" err="1">
                <a:solidFill>
                  <a:srgbClr val="339933"/>
                </a:solidFill>
                <a:latin typeface="Footlight MT Light" pitchFamily="18" charset="0"/>
              </a:rPr>
              <a:t>Africa</a:t>
            </a:r>
            <a:r>
              <a:rPr lang="fr-FR" b="1" i="1" dirty="0">
                <a:solidFill>
                  <a:srgbClr val="339933"/>
                </a:solidFill>
                <a:latin typeface="Footlight MT Light" pitchFamily="18" charset="0"/>
              </a:rPr>
              <a:t> »</a:t>
            </a:r>
          </a:p>
          <a:p>
            <a:pPr algn="ctr">
              <a:buClr>
                <a:srgbClr val="339933"/>
              </a:buClr>
              <a:buNone/>
            </a:pPr>
            <a:r>
              <a:rPr lang="fr-FR" dirty="0"/>
              <a:t>Dr Najat Zarrouk, </a:t>
            </a:r>
            <a:r>
              <a:rPr lang="fr-FR" dirty="0" err="1"/>
              <a:t>Director</a:t>
            </a:r>
            <a:r>
              <a:rPr lang="fr-FR" dirty="0"/>
              <a:t> of </a:t>
            </a:r>
            <a:r>
              <a:rPr lang="fr-FR" dirty="0" err="1"/>
              <a:t>Development</a:t>
            </a:r>
            <a:r>
              <a:rPr lang="fr-FR" dirty="0"/>
              <a:t>, </a:t>
            </a:r>
            <a:r>
              <a:rPr lang="fr-FR" dirty="0" err="1"/>
              <a:t>Capacity</a:t>
            </a:r>
            <a:r>
              <a:rPr lang="fr-FR" dirty="0"/>
              <a:t> Building, </a:t>
            </a:r>
            <a:r>
              <a:rPr lang="fr-FR" dirty="0" err="1"/>
              <a:t>Knowledge</a:t>
            </a:r>
            <a:r>
              <a:rPr lang="fr-FR" dirty="0"/>
              <a:t> Management and ALGA </a:t>
            </a:r>
            <a:r>
              <a:rPr lang="fr-FR" dirty="0" err="1"/>
              <a:t>Academy</a:t>
            </a:r>
            <a:r>
              <a:rPr lang="fr-FR" dirty="0"/>
              <a:t> of UCLG </a:t>
            </a:r>
            <a:r>
              <a:rPr lang="fr-FR" dirty="0" err="1"/>
              <a:t>Africa</a:t>
            </a:r>
            <a:endParaRPr lang="fr-FR" dirty="0"/>
          </a:p>
          <a:p>
            <a:pPr algn="ctr">
              <a:buClr>
                <a:srgbClr val="339933"/>
              </a:buClr>
              <a:buNone/>
            </a:pPr>
            <a:r>
              <a:rPr lang="fr-FR" dirty="0">
                <a:hlinkClick r:id="rId2"/>
              </a:rPr>
              <a:t>www.uclga.org</a:t>
            </a:r>
            <a:r>
              <a:rPr lang="fr-FR" dirty="0"/>
              <a:t>  / </a:t>
            </a:r>
            <a:r>
              <a:rPr lang="fr-FR" dirty="0">
                <a:hlinkClick r:id="rId3"/>
              </a:rPr>
              <a:t>www.uclgafrica-alga.org</a:t>
            </a:r>
            <a:r>
              <a:rPr lang="fr-FR" dirty="0"/>
              <a:t> </a:t>
            </a:r>
          </a:p>
          <a:p>
            <a:pPr marL="0" indent="0">
              <a:buClr>
                <a:srgbClr val="339933"/>
              </a:buClr>
              <a:buNone/>
            </a:pPr>
            <a:endParaRPr lang="ar-EG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7530" cy="1325563"/>
          </a:xfrm>
          <a:ln w="63500">
            <a:solidFill>
              <a:srgbClr val="006600"/>
            </a:solidFill>
          </a:ln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  </a:t>
            </a:r>
            <a:endParaRPr lang="fr-FR" sz="4000" b="1" dirty="0">
              <a:solidFill>
                <a:srgbClr val="0066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Accueil - UCLG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982" y="484908"/>
            <a:ext cx="5417127" cy="114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39" y="694493"/>
            <a:ext cx="1751161" cy="66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D8FADE7-2A85-4613-85E5-FBBB2B824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406" y="484908"/>
            <a:ext cx="1213485" cy="909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139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526473" y="914400"/>
            <a:ext cx="8182709" cy="5262558"/>
          </a:xfrm>
          <a:prstGeom prst="rect">
            <a:avLst/>
          </a:prstGeom>
          <a:ln w="63500">
            <a:solidFill>
              <a:srgbClr val="0033CC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596900" marR="0" lvl="0" indent="-5143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9263" marR="0" lvl="0" indent="-4492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Tx/>
              <a:buFont typeface="+mj-lt"/>
              <a:buAutoNum type="arabicParenR" startAt="11"/>
              <a:defRPr/>
            </a:pPr>
            <a:r>
              <a:rPr lang="fr-FR" sz="7200" dirty="0"/>
              <a:t> </a:t>
            </a:r>
            <a:r>
              <a:rPr lang="fr-FR" sz="9600" dirty="0" err="1"/>
              <a:t>There’s</a:t>
            </a:r>
            <a:r>
              <a:rPr lang="fr-FR" sz="9600" dirty="0"/>
              <a:t> a </a:t>
            </a:r>
            <a:r>
              <a:rPr lang="fr-FR" sz="9600" dirty="0" err="1"/>
              <a:t>need</a:t>
            </a:r>
            <a:r>
              <a:rPr lang="fr-FR" sz="9600" dirty="0"/>
              <a:t> of </a:t>
            </a:r>
            <a:r>
              <a:rPr lang="fr-FR" sz="9600" dirty="0" err="1"/>
              <a:t>changing</a:t>
            </a:r>
            <a:r>
              <a:rPr lang="fr-FR" sz="9600" dirty="0"/>
              <a:t> </a:t>
            </a:r>
            <a:r>
              <a:rPr lang="fr-FR" sz="9600" dirty="0" err="1"/>
              <a:t>Mindset</a:t>
            </a:r>
            <a:r>
              <a:rPr lang="fr-FR" sz="9600" dirty="0"/>
              <a:t>.</a:t>
            </a:r>
          </a:p>
          <a:p>
            <a:pPr marL="449263" marR="0" lvl="0" indent="-4492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Tx/>
              <a:buFont typeface="+mj-lt"/>
              <a:buAutoNum type="arabicParenR" startAt="11"/>
              <a:defRPr/>
            </a:pPr>
            <a:r>
              <a:rPr lang="fr-FR" sz="9600" dirty="0"/>
              <a:t>  The </a:t>
            </a:r>
            <a:r>
              <a:rPr lang="fr-FR" sz="9600" dirty="0" err="1"/>
              <a:t>political</a:t>
            </a:r>
            <a:r>
              <a:rPr lang="fr-FR" sz="9600" dirty="0"/>
              <a:t> Will </a:t>
            </a:r>
            <a:r>
              <a:rPr lang="fr-FR" sz="9600" dirty="0" err="1"/>
              <a:t>is</a:t>
            </a:r>
            <a:r>
              <a:rPr lang="fr-FR" sz="9600" dirty="0"/>
              <a:t> key. </a:t>
            </a:r>
          </a:p>
          <a:p>
            <a:pPr marL="449263" marR="0" lvl="0" indent="-4492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Tx/>
              <a:buFont typeface="+mj-lt"/>
              <a:buAutoNum type="arabicParenR" startAt="11"/>
              <a:defRPr/>
            </a:pPr>
            <a:r>
              <a:rPr lang="fr-FR" sz="9600" dirty="0"/>
              <a:t> </a:t>
            </a:r>
            <a:r>
              <a:rPr lang="fr-FR" sz="9600" dirty="0" err="1"/>
              <a:t>We</a:t>
            </a:r>
            <a:r>
              <a:rPr lang="fr-FR" sz="9600" dirty="0"/>
              <a:t> </a:t>
            </a:r>
            <a:r>
              <a:rPr lang="en-US" sz="9600" dirty="0"/>
              <a:t>always keep in mind that F2F activities provide a richer, human, more targeted, and more focused learning experience than nearly any virtual meeting.</a:t>
            </a:r>
          </a:p>
          <a:p>
            <a:pPr marL="449263" marR="0" lvl="0" indent="-4492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Tx/>
              <a:buFont typeface="+mj-lt"/>
              <a:buAutoNum type="arabicParenR" startAt="11"/>
              <a:defRPr/>
            </a:pPr>
            <a:r>
              <a:rPr lang="en-US" sz="9600" dirty="0"/>
              <a:t> Mobilizing fundings is a crucial issue.</a:t>
            </a:r>
          </a:p>
          <a:p>
            <a:pPr marL="449263" marR="0" lvl="0" indent="-4492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Tx/>
              <a:buFont typeface="+mj-lt"/>
              <a:buAutoNum type="arabicParenR" startAt="11"/>
              <a:defRPr/>
            </a:pPr>
            <a:r>
              <a:rPr lang="en-US" sz="9600" dirty="0"/>
              <a:t> We need to invest in Multi-Actors Partnerships in the spirit of SDG17.</a:t>
            </a:r>
          </a:p>
          <a:p>
            <a:pPr marL="449263" marR="0" lvl="0" indent="-4492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Tx/>
              <a:buFont typeface="+mj-lt"/>
              <a:buAutoNum type="arabicParenR" startAt="11"/>
              <a:defRPr/>
            </a:pPr>
            <a:r>
              <a:rPr lang="en-US" sz="9600" dirty="0"/>
              <a:t> We need to learn from Champions and build on best practices/Case studies to not reinvent the wheel!</a:t>
            </a:r>
          </a:p>
          <a:p>
            <a:pPr marL="449263" indent="-449263">
              <a:lnSpc>
                <a:spcPct val="120000"/>
              </a:lnSpc>
              <a:buClr>
                <a:srgbClr val="0033CC"/>
              </a:buClr>
              <a:buFont typeface="+mj-lt"/>
              <a:buAutoNum type="arabicParenR" startAt="11"/>
              <a:defRPr/>
            </a:pPr>
            <a:r>
              <a:rPr lang="en-US" sz="7200" dirty="0"/>
              <a:t>  </a:t>
            </a:r>
            <a:r>
              <a:rPr lang="fr-FR" sz="9600" b="1" dirty="0" err="1">
                <a:solidFill>
                  <a:srgbClr val="0033CC"/>
                </a:solidFill>
              </a:rPr>
              <a:t>We</a:t>
            </a:r>
            <a:r>
              <a:rPr lang="fr-FR" sz="9600" b="1" dirty="0">
                <a:solidFill>
                  <a:srgbClr val="0033CC"/>
                </a:solidFill>
              </a:rPr>
              <a:t> </a:t>
            </a:r>
            <a:r>
              <a:rPr lang="fr-FR" sz="9600" b="1" dirty="0" err="1">
                <a:solidFill>
                  <a:srgbClr val="0033CC"/>
                </a:solidFill>
              </a:rPr>
              <a:t>need</a:t>
            </a:r>
            <a:r>
              <a:rPr lang="fr-FR" sz="9600" b="1" dirty="0">
                <a:solidFill>
                  <a:srgbClr val="0033CC"/>
                </a:solidFill>
              </a:rPr>
              <a:t> to </a:t>
            </a:r>
            <a:r>
              <a:rPr lang="fr-FR" sz="9600" b="1" dirty="0" err="1">
                <a:solidFill>
                  <a:srgbClr val="0033CC"/>
                </a:solidFill>
              </a:rPr>
              <a:t>advocate</a:t>
            </a:r>
            <a:r>
              <a:rPr lang="fr-FR" sz="9600" b="1" dirty="0">
                <a:solidFill>
                  <a:srgbClr val="0033CC"/>
                </a:solidFill>
              </a:rPr>
              <a:t> for an Enabler </a:t>
            </a:r>
            <a:r>
              <a:rPr lang="fr-FR" sz="9600" b="1" dirty="0" err="1">
                <a:solidFill>
                  <a:srgbClr val="0033CC"/>
                </a:solidFill>
              </a:rPr>
              <a:t>environment</a:t>
            </a:r>
            <a:r>
              <a:rPr lang="fr-FR" sz="9600" b="1" dirty="0">
                <a:solidFill>
                  <a:srgbClr val="0033CC"/>
                </a:solidFill>
              </a:rPr>
              <a:t> and </a:t>
            </a:r>
            <a:r>
              <a:rPr lang="fr-FR" sz="9600" b="1" dirty="0" err="1">
                <a:solidFill>
                  <a:srgbClr val="0033CC"/>
                </a:solidFill>
              </a:rPr>
              <a:t>eco</a:t>
            </a:r>
            <a:r>
              <a:rPr lang="fr-FR" sz="9600" b="1" dirty="0">
                <a:solidFill>
                  <a:srgbClr val="0033CC"/>
                </a:solidFill>
              </a:rPr>
              <a:t>-system for the Digital and Smart Cities, </a:t>
            </a:r>
            <a:r>
              <a:rPr lang="fr-FR" sz="9600" b="1" dirty="0" err="1">
                <a:solidFill>
                  <a:srgbClr val="0033CC"/>
                </a:solidFill>
              </a:rPr>
              <a:t>based</a:t>
            </a:r>
            <a:r>
              <a:rPr lang="fr-FR" sz="9600" b="1" dirty="0">
                <a:solidFill>
                  <a:srgbClr val="0033CC"/>
                </a:solidFill>
              </a:rPr>
              <a:t> on </a:t>
            </a:r>
            <a:r>
              <a:rPr lang="fr-FR" sz="9600" b="1" dirty="0" err="1">
                <a:solidFill>
                  <a:srgbClr val="0033CC"/>
                </a:solidFill>
              </a:rPr>
              <a:t>Solidarity</a:t>
            </a:r>
            <a:r>
              <a:rPr lang="fr-FR" sz="9600" b="1" dirty="0">
                <a:solidFill>
                  <a:srgbClr val="0033CC"/>
                </a:solidFill>
              </a:rPr>
              <a:t>, Partnership, </a:t>
            </a:r>
            <a:r>
              <a:rPr lang="fr-FR" sz="9600" b="1" dirty="0" err="1">
                <a:solidFill>
                  <a:srgbClr val="0033CC"/>
                </a:solidFill>
              </a:rPr>
              <a:t>Cooperation</a:t>
            </a:r>
            <a:r>
              <a:rPr lang="fr-FR" sz="9600" b="1" dirty="0">
                <a:solidFill>
                  <a:srgbClr val="0033CC"/>
                </a:solidFill>
              </a:rPr>
              <a:t>, Co-</a:t>
            </a:r>
            <a:r>
              <a:rPr lang="fr-FR" sz="9600" b="1" dirty="0" err="1">
                <a:solidFill>
                  <a:srgbClr val="0033CC"/>
                </a:solidFill>
              </a:rPr>
              <a:t>Creation</a:t>
            </a:r>
            <a:r>
              <a:rPr lang="fr-FR" sz="9600" b="1" dirty="0">
                <a:solidFill>
                  <a:srgbClr val="0033CC"/>
                </a:solidFill>
              </a:rPr>
              <a:t>, </a:t>
            </a:r>
            <a:r>
              <a:rPr lang="fr-FR" sz="9600" b="1" dirty="0" err="1">
                <a:solidFill>
                  <a:srgbClr val="0033CC"/>
                </a:solidFill>
              </a:rPr>
              <a:t>Knowledge</a:t>
            </a:r>
            <a:r>
              <a:rPr lang="fr-FR" sz="9600" b="1" dirty="0">
                <a:solidFill>
                  <a:srgbClr val="0033CC"/>
                </a:solidFill>
              </a:rPr>
              <a:t> and </a:t>
            </a:r>
            <a:r>
              <a:rPr lang="fr-FR" sz="9600" b="1" dirty="0" err="1">
                <a:solidFill>
                  <a:srgbClr val="0033CC"/>
                </a:solidFill>
              </a:rPr>
              <a:t>Experience</a:t>
            </a:r>
            <a:r>
              <a:rPr lang="fr-FR" sz="9600" b="1" dirty="0">
                <a:solidFill>
                  <a:srgbClr val="0033CC"/>
                </a:solidFill>
              </a:rPr>
              <a:t> Sharing, </a:t>
            </a:r>
            <a:r>
              <a:rPr lang="fr-FR" sz="9600" b="1" dirty="0" err="1">
                <a:solidFill>
                  <a:srgbClr val="0033CC"/>
                </a:solidFill>
              </a:rPr>
              <a:t>with</a:t>
            </a:r>
            <a:r>
              <a:rPr lang="fr-FR" sz="9600" b="1" dirty="0">
                <a:solidFill>
                  <a:srgbClr val="0033CC"/>
                </a:solidFill>
              </a:rPr>
              <a:t> more </a:t>
            </a:r>
            <a:r>
              <a:rPr lang="fr-FR" sz="9600" b="1" dirty="0" err="1">
                <a:solidFill>
                  <a:srgbClr val="0033CC"/>
                </a:solidFill>
              </a:rPr>
              <a:t>integration</a:t>
            </a:r>
            <a:r>
              <a:rPr lang="fr-FR" sz="9600" b="1" dirty="0">
                <a:solidFill>
                  <a:srgbClr val="0033CC"/>
                </a:solidFill>
              </a:rPr>
              <a:t> and </a:t>
            </a:r>
            <a:r>
              <a:rPr lang="fr-FR" sz="9600" b="1" dirty="0" err="1">
                <a:solidFill>
                  <a:srgbClr val="0033CC"/>
                </a:solidFill>
              </a:rPr>
              <a:t>coherence</a:t>
            </a:r>
            <a:r>
              <a:rPr lang="fr-FR" sz="9600" b="1" dirty="0">
                <a:solidFill>
                  <a:srgbClr val="0033CC"/>
                </a:solidFill>
              </a:rPr>
              <a:t>.</a:t>
            </a:r>
          </a:p>
          <a:p>
            <a:pPr marL="82550"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182" y="1995055"/>
            <a:ext cx="2858297" cy="3795678"/>
          </a:xfrm>
          <a:prstGeom prst="rect">
            <a:avLst/>
          </a:prstGeom>
          <a:ln w="63500">
            <a:solidFill>
              <a:srgbClr val="0033CC"/>
            </a:solidFill>
          </a:ln>
          <a:effectLst>
            <a:softEdge rad="3175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1" y="1593273"/>
            <a:ext cx="7768770" cy="4488872"/>
          </a:xfrm>
          <a:ln w="76200">
            <a:solidFill>
              <a:srgbClr val="0033CC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buClr>
                <a:srgbClr val="339933"/>
              </a:buClr>
              <a:buNone/>
            </a:pPr>
            <a:endParaRPr lang="en-US" dirty="0"/>
          </a:p>
          <a:p>
            <a:pPr algn="just">
              <a:buClr>
                <a:srgbClr val="0033CC"/>
              </a:buClr>
              <a:buFont typeface="Wingdings" panose="05000000000000000000" pitchFamily="2" charset="2"/>
              <a:buChar char="v"/>
            </a:pPr>
            <a:r>
              <a:rPr lang="en-US" sz="4400" dirty="0"/>
              <a:t> </a:t>
            </a:r>
            <a:r>
              <a:rPr lang="en-US" sz="7400" dirty="0"/>
              <a:t>In order to allow UCLG-Africa to adapt itself to this new challenging and unprecedent context;</a:t>
            </a:r>
          </a:p>
          <a:p>
            <a:pPr algn="just">
              <a:buClr>
                <a:srgbClr val="0033CC"/>
              </a:buClr>
              <a:buFont typeface="Wingdings" panose="05000000000000000000" pitchFamily="2" charset="2"/>
              <a:buChar char="v"/>
            </a:pPr>
            <a:r>
              <a:rPr lang="en-US" sz="7400" dirty="0"/>
              <a:t> To stay at the service of its Members and Networks;</a:t>
            </a:r>
          </a:p>
          <a:p>
            <a:pPr algn="just">
              <a:buClr>
                <a:srgbClr val="0033CC"/>
              </a:buClr>
              <a:buFont typeface="Wingdings" panose="05000000000000000000" pitchFamily="2" charset="2"/>
              <a:buChar char="v"/>
            </a:pPr>
            <a:r>
              <a:rPr lang="en-US" sz="7400" dirty="0"/>
              <a:t>  To meet the Global and African Agendas;</a:t>
            </a:r>
          </a:p>
          <a:p>
            <a:pPr algn="just">
              <a:buClr>
                <a:srgbClr val="0033CC"/>
              </a:buClr>
              <a:buFont typeface="Wingdings" panose="05000000000000000000" pitchFamily="2" charset="2"/>
              <a:buChar char="v"/>
            </a:pPr>
            <a:r>
              <a:rPr lang="en-US" sz="7400" dirty="0"/>
              <a:t> To continue its activities and service offers;</a:t>
            </a:r>
          </a:p>
          <a:p>
            <a:pPr algn="just">
              <a:buClr>
                <a:srgbClr val="0033CC"/>
              </a:buClr>
              <a:buFont typeface="Wingdings" panose="05000000000000000000" pitchFamily="2" charset="2"/>
              <a:buChar char="v"/>
            </a:pPr>
            <a:r>
              <a:rPr lang="en-US" sz="7400" dirty="0"/>
              <a:t> To meet the 5 Priorities of EU, in particular the Digital Deal;</a:t>
            </a:r>
          </a:p>
          <a:p>
            <a:pPr algn="just">
              <a:buClr>
                <a:srgbClr val="0033CC"/>
              </a:buClr>
              <a:buFont typeface="Wingdings" panose="05000000000000000000" pitchFamily="2" charset="2"/>
              <a:buChar char="v"/>
            </a:pPr>
            <a:r>
              <a:rPr lang="en-US" sz="7400" dirty="0"/>
              <a:t> To rebuild better and in a Sustainable &amp; Resilient way….</a:t>
            </a:r>
          </a:p>
          <a:p>
            <a:pPr marL="0" indent="0" algn="just">
              <a:buClr>
                <a:srgbClr val="339933"/>
              </a:buClr>
              <a:buNone/>
            </a:pPr>
            <a:r>
              <a:rPr lang="en-US" sz="7400" dirty="0"/>
              <a:t> </a:t>
            </a:r>
            <a:endParaRPr lang="en-US" sz="7000" dirty="0">
              <a:solidFill>
                <a:srgbClr val="0033CC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Clr>
                <a:srgbClr val="339933"/>
              </a:buClr>
              <a:buNone/>
            </a:pPr>
            <a:r>
              <a:rPr lang="en-US" sz="7000" b="1" dirty="0">
                <a:solidFill>
                  <a:srgbClr val="0033CC"/>
                </a:solidFill>
              </a:rPr>
              <a:t>We decided to take advantage of the multiple opportunities offered by Information and Communication Technologies (ICTs), to Go Digital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Clr>
                <a:srgbClr val="339933"/>
              </a:buClr>
              <a:buNone/>
            </a:pPr>
            <a:r>
              <a:rPr lang="en-US" sz="7000" b="1" dirty="0">
                <a:solidFill>
                  <a:srgbClr val="0033CC"/>
                </a:solidFill>
              </a:rPr>
              <a:t>to become a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Clr>
                <a:srgbClr val="339933"/>
              </a:buClr>
              <a:buNone/>
            </a:pPr>
            <a:r>
              <a:rPr lang="en-US" sz="7000" b="1" dirty="0">
                <a:solidFill>
                  <a:srgbClr val="0033CC"/>
                </a:solidFill>
              </a:rPr>
              <a:t>“A Digital and Smart </a:t>
            </a:r>
            <a:r>
              <a:rPr lang="en-US" sz="7000" b="1" dirty="0" err="1">
                <a:solidFill>
                  <a:srgbClr val="0033CC"/>
                </a:solidFill>
              </a:rPr>
              <a:t>Panafrican</a:t>
            </a:r>
            <a:r>
              <a:rPr lang="en-US" sz="7000" b="1" dirty="0">
                <a:solidFill>
                  <a:srgbClr val="0033CC"/>
                </a:solidFill>
              </a:rPr>
              <a:t> Organization”</a:t>
            </a:r>
          </a:p>
          <a:p>
            <a:pPr algn="just">
              <a:buClr>
                <a:srgbClr val="339933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Clr>
                <a:srgbClr val="339933"/>
              </a:buClr>
              <a:buNone/>
            </a:pPr>
            <a:r>
              <a:rPr lang="en-US" b="1" dirty="0">
                <a:solidFill>
                  <a:srgbClr val="006600"/>
                </a:solidFill>
              </a:rPr>
              <a:t> </a:t>
            </a:r>
          </a:p>
          <a:p>
            <a:pPr marL="0" indent="0" algn="just">
              <a:buClr>
                <a:srgbClr val="339933"/>
              </a:buClr>
              <a:buNone/>
            </a:pPr>
            <a:endParaRPr lang="ar-EG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xmlns="" id="{A4348084-00D6-47D5-B195-BCE8F6984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8"/>
            <a:ext cx="7768769" cy="1135287"/>
          </a:xfrm>
          <a:ln w="63500">
            <a:solidFill>
              <a:srgbClr val="0033CC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fr-FR" sz="1500" b="1" dirty="0">
              <a:solidFill>
                <a:srgbClr val="0033CC"/>
              </a:solidFill>
              <a:ea typeface="ＭＳ Ｐゴシック" charset="-128"/>
            </a:endParaRPr>
          </a:p>
          <a:p>
            <a:pPr marL="0" indent="0" algn="ctr">
              <a:buNone/>
            </a:pPr>
            <a:r>
              <a:rPr lang="fr-FR" sz="4600" b="1" dirty="0">
                <a:solidFill>
                  <a:srgbClr val="0033CC"/>
                </a:solidFill>
                <a:ea typeface="ＭＳ Ｐゴシック" charset="-128"/>
              </a:rPr>
              <a:t>V- A New Challenge and Deal for UCLG-</a:t>
            </a:r>
            <a:r>
              <a:rPr lang="fr-FR" sz="4600" b="1" dirty="0" err="1">
                <a:solidFill>
                  <a:srgbClr val="0033CC"/>
                </a:solidFill>
                <a:ea typeface="ＭＳ Ｐゴシック" charset="-128"/>
              </a:rPr>
              <a:t>Africa</a:t>
            </a:r>
            <a:r>
              <a:rPr lang="fr-FR" sz="4600" b="1" dirty="0">
                <a:solidFill>
                  <a:srgbClr val="0033CC"/>
                </a:solidFill>
                <a:ea typeface="ＭＳ Ｐゴシック" charset="-128"/>
              </a:rPr>
              <a:t>: Building a Digital &amp; Smart </a:t>
            </a:r>
            <a:r>
              <a:rPr lang="fr-FR" sz="4600" b="1" dirty="0" err="1">
                <a:solidFill>
                  <a:srgbClr val="0033CC"/>
                </a:solidFill>
                <a:ea typeface="ＭＳ Ｐゴシック" charset="-128"/>
              </a:rPr>
              <a:t>Panafrican</a:t>
            </a:r>
            <a:r>
              <a:rPr lang="fr-FR" sz="4600" b="1" dirty="0">
                <a:solidFill>
                  <a:srgbClr val="0033CC"/>
                </a:solidFill>
                <a:ea typeface="ＭＳ Ｐゴシック" charset="-128"/>
              </a:rPr>
              <a:t> </a:t>
            </a:r>
            <a:r>
              <a:rPr lang="fr-FR" sz="4600" b="1" dirty="0" err="1">
                <a:solidFill>
                  <a:srgbClr val="0033CC"/>
                </a:solidFill>
                <a:ea typeface="ＭＳ Ｐゴシック" charset="-128"/>
              </a:rPr>
              <a:t>Organization</a:t>
            </a:r>
            <a:r>
              <a:rPr lang="fr-FR" sz="4600" b="1" dirty="0">
                <a:solidFill>
                  <a:srgbClr val="0033CC"/>
                </a:solidFill>
                <a:ea typeface="ＭＳ Ｐゴシック" charset="-128"/>
              </a:rPr>
              <a:t> … </a:t>
            </a:r>
            <a:endParaRPr lang="nl-NL" sz="4400" dirty="0"/>
          </a:p>
          <a:p>
            <a:pPr marL="0" indent="0">
              <a:buNone/>
            </a:pPr>
            <a:endParaRPr lang="nl-NL" sz="1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89164FC-3A8D-4F74-89B2-A9F97C079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85" y="374073"/>
            <a:ext cx="2871673" cy="5708072"/>
          </a:xfrm>
          <a:prstGeom prst="rect">
            <a:avLst/>
          </a:prstGeom>
          <a:ln w="63500"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1406303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CCF654-EE74-4E1F-ACE4-B0FFD0B4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751"/>
            <a:ext cx="10515600" cy="1325563"/>
          </a:xfrm>
          <a:noFill/>
          <a:ln w="63500">
            <a:solidFill>
              <a:srgbClr val="0033CC"/>
            </a:solidFill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>VI- How We Are Laying the Milestones for this New   Vision &amp; Deal ?</a:t>
            </a:r>
            <a:endParaRPr lang="fr-FR" sz="3600" b="1" dirty="0">
              <a:solidFill>
                <a:srgbClr val="0033CC"/>
              </a:solidFill>
              <a:latin typeface="+mn-lt"/>
              <a:ea typeface="ＭＳ Ｐゴシック" charset="-128"/>
              <a:cs typeface="+mn-cs"/>
            </a:endParaRP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xmlns="" id="{E0DE692F-803B-4A73-9D30-119B1263B4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855242"/>
              </p:ext>
            </p:extLst>
          </p:nvPr>
        </p:nvGraphicFramePr>
        <p:xfrm>
          <a:off x="838200" y="2119744"/>
          <a:ext cx="10515600" cy="490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9066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E614482-62AA-4358-831B-860E2F830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9" y="595745"/>
            <a:ext cx="10169236" cy="57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0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eur\Desktop\MERC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848" y="2156724"/>
            <a:ext cx="10300138" cy="2982835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2166911" y="816832"/>
            <a:ext cx="7559577" cy="89765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lIns="81256" tIns="40628" rIns="81256" bIns="40628" rtlCol="0">
            <a:spAutoFit/>
          </a:bodyPr>
          <a:lstStyle/>
          <a:p>
            <a:pPr algn="ctr"/>
            <a:r>
              <a:rPr lang="ar-MA" sz="5300" b="1" dirty="0">
                <a:solidFill>
                  <a:srgbClr val="339933"/>
                </a:solidFill>
              </a:rPr>
              <a:t>شكــــرا جــــزيلا</a:t>
            </a:r>
            <a:endParaRPr lang="fr-FR" sz="5300" b="1" dirty="0">
              <a:solidFill>
                <a:srgbClr val="339933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58982" y="5357826"/>
            <a:ext cx="10363200" cy="40011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rgbClr val="339933"/>
                </a:solidFill>
                <a:hlinkClick r:id="rId4"/>
              </a:rPr>
              <a:t>www.cglua.org</a:t>
            </a:r>
            <a:r>
              <a:rPr lang="fr-FR" sz="2000" i="1" dirty="0">
                <a:solidFill>
                  <a:srgbClr val="339933"/>
                </a:solidFill>
              </a:rPr>
              <a:t>                                         </a:t>
            </a:r>
            <a:r>
              <a:rPr lang="fr-FR" sz="2000" i="1" dirty="0">
                <a:solidFill>
                  <a:srgbClr val="339933"/>
                </a:solidFill>
                <a:hlinkClick r:id="rId5"/>
              </a:rPr>
              <a:t>www.uclga.org</a:t>
            </a:r>
            <a:r>
              <a:rPr lang="fr-FR" sz="2000" i="1" dirty="0">
                <a:solidFill>
                  <a:srgbClr val="339933"/>
                </a:solidFill>
              </a:rPr>
              <a:t>                            </a:t>
            </a:r>
            <a:r>
              <a:rPr lang="fr-FR" sz="2000" i="1" dirty="0">
                <a:solidFill>
                  <a:srgbClr val="339933"/>
                </a:solidFill>
                <a:hlinkClick r:id="rId6"/>
              </a:rPr>
              <a:t>www.uclgafrica-alga.org</a:t>
            </a:r>
            <a:r>
              <a:rPr lang="fr-FR" sz="2000" i="1" dirty="0">
                <a:solidFill>
                  <a:srgbClr val="339933"/>
                </a:solidFill>
              </a:rPr>
              <a:t>        </a:t>
            </a:r>
            <a:endParaRPr lang="fr-FR" sz="2000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457313"/>
              </p:ext>
            </p:extLst>
          </p:nvPr>
        </p:nvGraphicFramePr>
        <p:xfrm>
          <a:off x="838200" y="2468329"/>
          <a:ext cx="10515600" cy="3844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3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212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6544">
                <a:tc>
                  <a:txBody>
                    <a:bodyPr/>
                    <a:lstStyle/>
                    <a:p>
                      <a:r>
                        <a:rPr lang="fr-FR" sz="2800" dirty="0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dirty="0" err="1">
                          <a:solidFill>
                            <a:schemeClr val="bg1"/>
                          </a:solidFill>
                        </a:rPr>
                        <a:t>Who</a:t>
                      </a:r>
                      <a:r>
                        <a:rPr lang="fr-FR" sz="2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2800" dirty="0" err="1">
                          <a:solidFill>
                            <a:schemeClr val="bg1"/>
                          </a:solidFill>
                        </a:rPr>
                        <a:t>We</a:t>
                      </a:r>
                      <a:r>
                        <a:rPr lang="fr-FR" sz="2800" dirty="0">
                          <a:solidFill>
                            <a:schemeClr val="bg1"/>
                          </a:solidFill>
                        </a:rPr>
                        <a:t> are ?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89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2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Our Vision &amp; Mandate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5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280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UCLG </a:t>
                      </a:r>
                      <a:r>
                        <a:rPr lang="fr-FR" sz="2800" b="1" kern="1200" baseline="0" noProof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Africa</a:t>
                      </a:r>
                      <a:r>
                        <a:rPr lang="fr-FR" sz="280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800" b="1" kern="1200" baseline="0" noProof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engaged</a:t>
                      </a:r>
                      <a:r>
                        <a:rPr lang="fr-FR" sz="280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fr-FR" sz="2800" b="1" kern="1200" baseline="0" noProof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connected</a:t>
                      </a:r>
                      <a:r>
                        <a:rPr lang="fr-FR" sz="280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 times of Covid-19</a:t>
                      </a:r>
                      <a:endParaRPr lang="fr-FR" sz="2800" b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8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IV</a:t>
                      </a:r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Lessons</a:t>
                      </a:r>
                      <a:r>
                        <a:rPr lang="fr-FR" sz="2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800" b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learned</a:t>
                      </a:r>
                      <a:endParaRPr lang="fr-FR" sz="2800" b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72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  <a:p>
                      <a:pPr marL="0" algn="l" defTabSz="914400" rtl="0" eaLnBrk="1" latinLnBrk="0" hangingPunct="1"/>
                      <a:endParaRPr lang="fr-FR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 New Challenge and Deal for UCLG-</a:t>
                      </a:r>
                      <a:r>
                        <a:rPr lang="fr-FR" sz="2800" b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Africa</a:t>
                      </a:r>
                      <a:r>
                        <a:rPr lang="fr-FR" sz="2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 Building and </a:t>
                      </a:r>
                      <a:r>
                        <a:rPr lang="fr-FR" sz="2800" b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Anchoring</a:t>
                      </a:r>
                      <a:r>
                        <a:rPr lang="fr-FR" sz="2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a Digital and Smart </a:t>
                      </a:r>
                      <a:r>
                        <a:rPr lang="fr-FR" sz="2800" b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Panafrican</a:t>
                      </a:r>
                      <a:r>
                        <a:rPr lang="fr-FR" sz="2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800" b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Organization</a:t>
                      </a:r>
                      <a:endParaRPr lang="nl-NL" sz="2800" b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3907672"/>
                  </a:ext>
                </a:extLst>
              </a:tr>
              <a:tr h="8272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VI-</a:t>
                      </a:r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How We Are Laying the Milestones for this New Vision &amp; Deal ?</a:t>
                      </a:r>
                      <a:endParaRPr lang="nl-NL" sz="2800" b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5115776"/>
                  </a:ext>
                </a:extLst>
              </a:tr>
            </a:tbl>
          </a:graphicData>
        </a:graphic>
      </p:graphicFrame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38200" y="1002456"/>
            <a:ext cx="10515600" cy="1046580"/>
          </a:xfrm>
          <a:ln w="63500">
            <a:solidFill>
              <a:srgbClr val="0033CC"/>
            </a:solidFill>
          </a:ln>
        </p:spPr>
        <p:txBody>
          <a:bodyPr>
            <a:normAutofit/>
          </a:bodyPr>
          <a:lstStyle/>
          <a:p>
            <a:r>
              <a:rPr lang="fr-FR" sz="6000" b="1" dirty="0">
                <a:solidFill>
                  <a:srgbClr val="0033CC"/>
                </a:solidFill>
                <a:latin typeface="Algerian" panose="04020705040A02060702" pitchFamily="82" charset="0"/>
              </a:rPr>
              <a:t>CONTENT </a:t>
            </a:r>
          </a:p>
        </p:txBody>
      </p:sp>
    </p:spTree>
    <p:extLst>
      <p:ext uri="{BB962C8B-B14F-4D97-AF65-F5344CB8AC3E}">
        <p14:creationId xmlns:p14="http://schemas.microsoft.com/office/powerpoint/2010/main" val="19146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849385" y="503687"/>
            <a:ext cx="10746869" cy="1046580"/>
          </a:xfrm>
          <a:ln w="63500">
            <a:solidFill>
              <a:srgbClr val="0033CC"/>
            </a:solidFill>
          </a:ln>
        </p:spPr>
        <p:txBody>
          <a:bodyPr>
            <a:normAutofit/>
          </a:bodyPr>
          <a:lstStyle/>
          <a:p>
            <a:r>
              <a:rPr lang="fr-FR" sz="6000" b="1" dirty="0">
                <a:solidFill>
                  <a:srgbClr val="0033CC"/>
                </a:solidFill>
                <a:latin typeface="Algerian" panose="04020705040A02060702" pitchFamily="82" charset="0"/>
              </a:rPr>
              <a:t>   </a:t>
            </a:r>
            <a:r>
              <a:rPr lang="fr-FR" sz="6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I. </a:t>
            </a:r>
            <a:r>
              <a:rPr lang="fr-FR" sz="6000" b="1" dirty="0" err="1">
                <a:solidFill>
                  <a:srgbClr val="0033CC"/>
                </a:solidFill>
                <a:latin typeface="Bookman Old Style" panose="02050604050505020204" pitchFamily="18" charset="0"/>
              </a:rPr>
              <a:t>Who</a:t>
            </a:r>
            <a:r>
              <a:rPr lang="fr-FR" sz="6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 </a:t>
            </a:r>
            <a:r>
              <a:rPr lang="fr-FR" sz="6000" b="1" dirty="0" err="1">
                <a:solidFill>
                  <a:srgbClr val="0033CC"/>
                </a:solidFill>
                <a:latin typeface="Bookman Old Style" panose="02050604050505020204" pitchFamily="18" charset="0"/>
              </a:rPr>
              <a:t>We</a:t>
            </a:r>
            <a:r>
              <a:rPr lang="fr-FR" sz="6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 Are ?</a:t>
            </a:r>
            <a:endParaRPr lang="fr-FR" sz="6000" b="1" dirty="0">
              <a:solidFill>
                <a:srgbClr val="0033CC"/>
              </a:solidFill>
              <a:latin typeface="Algerian" panose="04020705040A02060702" pitchFamily="82" charset="0"/>
            </a:endParaRP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xmlns="" id="{58658DF0-BE2A-40A5-84A9-1F1BDB6A10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707918"/>
              </p:ext>
            </p:extLst>
          </p:nvPr>
        </p:nvGraphicFramePr>
        <p:xfrm>
          <a:off x="2119745" y="1550267"/>
          <a:ext cx="9677400" cy="462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archemin : vertical 5">
            <a:extLst>
              <a:ext uri="{FF2B5EF4-FFF2-40B4-BE49-F238E27FC236}">
                <a16:creationId xmlns:a16="http://schemas.microsoft.com/office/drawing/2014/main" xmlns="" id="{E9A17B73-4E86-4301-B7E1-0CCCB44F5C06}"/>
              </a:ext>
            </a:extLst>
          </p:cNvPr>
          <p:cNvSpPr/>
          <p:nvPr/>
        </p:nvSpPr>
        <p:spPr>
          <a:xfrm>
            <a:off x="886697" y="1731819"/>
            <a:ext cx="1136073" cy="4253346"/>
          </a:xfrm>
          <a:prstGeom prst="verticalScroll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latin typeface="Arial Rounded MT Bold" panose="020F0704030504030204" pitchFamily="34" charset="0"/>
              </a:rPr>
              <a:t>U</a:t>
            </a:r>
          </a:p>
          <a:p>
            <a:pPr algn="ctr"/>
            <a:r>
              <a:rPr lang="fr-FR" sz="2000" b="1" dirty="0">
                <a:latin typeface="Arial Rounded MT Bold" panose="020F0704030504030204" pitchFamily="34" charset="0"/>
              </a:rPr>
              <a:t>C</a:t>
            </a:r>
          </a:p>
          <a:p>
            <a:pPr algn="ctr"/>
            <a:r>
              <a:rPr lang="fr-FR" sz="2000" b="1" dirty="0">
                <a:latin typeface="Arial Rounded MT Bold" panose="020F0704030504030204" pitchFamily="34" charset="0"/>
              </a:rPr>
              <a:t>L</a:t>
            </a:r>
          </a:p>
          <a:p>
            <a:pPr algn="ctr"/>
            <a:r>
              <a:rPr lang="fr-FR" sz="2000" b="1" dirty="0">
                <a:latin typeface="Arial Rounded MT Bold" panose="020F0704030504030204" pitchFamily="34" charset="0"/>
              </a:rPr>
              <a:t>G</a:t>
            </a:r>
          </a:p>
          <a:p>
            <a:pPr algn="ctr"/>
            <a:r>
              <a:rPr lang="fr-FR" sz="2000" b="1" dirty="0">
                <a:latin typeface="Arial Rounded MT Bold" panose="020F0704030504030204" pitchFamily="34" charset="0"/>
              </a:rPr>
              <a:t>- </a:t>
            </a:r>
          </a:p>
          <a:p>
            <a:pPr algn="ctr"/>
            <a:r>
              <a:rPr lang="fr-FR" sz="2000" b="1" dirty="0">
                <a:latin typeface="Arial Rounded MT Bold" panose="020F0704030504030204" pitchFamily="34" charset="0"/>
              </a:rPr>
              <a:t>A</a:t>
            </a:r>
          </a:p>
          <a:p>
            <a:pPr algn="ctr"/>
            <a:r>
              <a:rPr lang="fr-FR" sz="2000" b="1" dirty="0">
                <a:latin typeface="Arial Rounded MT Bold" panose="020F0704030504030204" pitchFamily="34" charset="0"/>
              </a:rPr>
              <a:t>F</a:t>
            </a:r>
          </a:p>
          <a:p>
            <a:pPr algn="ctr"/>
            <a:r>
              <a:rPr lang="fr-FR" sz="2000" b="1" dirty="0">
                <a:latin typeface="Arial Rounded MT Bold" panose="020F0704030504030204" pitchFamily="34" charset="0"/>
              </a:rPr>
              <a:t>R</a:t>
            </a:r>
          </a:p>
          <a:p>
            <a:pPr algn="ctr"/>
            <a:r>
              <a:rPr lang="fr-FR" sz="2000" b="1" dirty="0">
                <a:latin typeface="Arial Rounded MT Bold" panose="020F0704030504030204" pitchFamily="34" charset="0"/>
              </a:rPr>
              <a:t>I</a:t>
            </a:r>
          </a:p>
          <a:p>
            <a:pPr algn="ctr"/>
            <a:r>
              <a:rPr lang="fr-FR" sz="2000" b="1" dirty="0">
                <a:latin typeface="Arial Rounded MT Bold" panose="020F0704030504030204" pitchFamily="34" charset="0"/>
              </a:rPr>
              <a:t>C</a:t>
            </a:r>
          </a:p>
          <a:p>
            <a:pPr algn="ctr"/>
            <a:r>
              <a:rPr lang="fr-FR" sz="2000" b="1" dirty="0">
                <a:latin typeface="Arial Rounded MT Bold" panose="020F07040305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65069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4348084-00D6-47D5-B195-BCE8F6984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5" y="167040"/>
            <a:ext cx="11602193" cy="1135287"/>
          </a:xfrm>
          <a:ln w="63500">
            <a:solidFill>
              <a:srgbClr val="0033CC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600" b="1" dirty="0">
                <a:solidFill>
                  <a:srgbClr val="0033CC"/>
                </a:solidFill>
                <a:ea typeface="ＭＳ Ｐゴシック" charset="-128"/>
              </a:rPr>
              <a:t>II. Our Vision &amp; Mandate</a:t>
            </a:r>
            <a:endParaRPr lang="sv-SE" sz="4600" b="1" dirty="0">
              <a:solidFill>
                <a:srgbClr val="0033CC"/>
              </a:solidFill>
              <a:ea typeface="ＭＳ Ｐゴシック" charset="-128"/>
            </a:endParaRPr>
          </a:p>
          <a:p>
            <a:pPr marL="0" indent="0">
              <a:buNone/>
            </a:pPr>
            <a:endParaRPr lang="en-US" altLang="en-US" sz="7200" dirty="0">
              <a:solidFill>
                <a:srgbClr val="0D3E64"/>
              </a:solidFill>
              <a:ea typeface="Calibri" charset="0"/>
              <a:cs typeface="Calibri" charset="0"/>
            </a:endParaRPr>
          </a:p>
          <a:p>
            <a:pPr marL="0" indent="0" algn="ctr">
              <a:buNone/>
            </a:pPr>
            <a:endParaRPr lang="nl-NL" sz="4400" dirty="0"/>
          </a:p>
          <a:p>
            <a:pPr marL="0" indent="0">
              <a:buNone/>
            </a:pPr>
            <a:endParaRPr lang="nl-NL" sz="1600" dirty="0"/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8FA3B358-24DC-4790-91C9-9F0A5F8C3E22}"/>
              </a:ext>
            </a:extLst>
          </p:cNvPr>
          <p:cNvSpPr txBox="1"/>
          <p:nvPr/>
        </p:nvSpPr>
        <p:spPr>
          <a:xfrm>
            <a:off x="10088881" y="955040"/>
            <a:ext cx="236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#CIBmeets2020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xmlns="" id="{10AF4A57-D416-4933-A0FC-3FB2CD4257A7}"/>
              </a:ext>
            </a:extLst>
          </p:cNvPr>
          <p:cNvCxnSpPr>
            <a:cxnSpLocks/>
          </p:cNvCxnSpPr>
          <p:nvPr/>
        </p:nvCxnSpPr>
        <p:spPr>
          <a:xfrm>
            <a:off x="3469640" y="2702560"/>
            <a:ext cx="52527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473047372"/>
              </p:ext>
            </p:extLst>
          </p:nvPr>
        </p:nvGraphicFramePr>
        <p:xfrm>
          <a:off x="237505" y="1371600"/>
          <a:ext cx="11602193" cy="502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1302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6380018" cy="4351338"/>
          </a:xfrm>
          <a:ln w="63500">
            <a:solidFill>
              <a:srgbClr val="0033CC"/>
            </a:solidFill>
          </a:ln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fr-FR" dirty="0" err="1"/>
              <a:t>Organizing</a:t>
            </a:r>
            <a:r>
              <a:rPr lang="fr-FR" dirty="0"/>
              <a:t>, in house and online </a:t>
            </a:r>
            <a:r>
              <a:rPr lang="fr-FR" b="1" dirty="0"/>
              <a:t>Coaching Sessions</a:t>
            </a:r>
            <a:r>
              <a:rPr lang="fr-FR" dirty="0"/>
              <a:t>, on online </a:t>
            </a:r>
            <a:r>
              <a:rPr lang="fr-FR" dirty="0" err="1"/>
              <a:t>Plateforms</a:t>
            </a:r>
            <a:r>
              <a:rPr lang="fr-FR" dirty="0"/>
              <a:t> to </a:t>
            </a:r>
            <a:r>
              <a:rPr lang="fr-FR" dirty="0" err="1"/>
              <a:t>empower</a:t>
            </a:r>
            <a:r>
              <a:rPr lang="fr-FR" dirty="0"/>
              <a:t> UCLG-</a:t>
            </a:r>
            <a:r>
              <a:rPr lang="fr-FR" dirty="0" err="1"/>
              <a:t>Africa</a:t>
            </a:r>
            <a:r>
              <a:rPr lang="fr-FR" dirty="0"/>
              <a:t> </a:t>
            </a:r>
            <a:r>
              <a:rPr lang="fr-FR" dirty="0" err="1"/>
              <a:t>Members</a:t>
            </a:r>
            <a:r>
              <a:rPr lang="fr-FR" dirty="0"/>
              <a:t>, Networks, and Staff.</a:t>
            </a:r>
            <a:endParaRPr lang="fr-FR" b="1" dirty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diverse </a:t>
            </a:r>
            <a:r>
              <a:rPr lang="fr-FR" dirty="0" err="1"/>
              <a:t>plateforms</a:t>
            </a:r>
            <a:r>
              <a:rPr lang="fr-FR" dirty="0"/>
              <a:t> (Zoom, Microsoft Teams, Social Medias…).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fr-FR" dirty="0" err="1"/>
              <a:t>Moving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F2F to online and </a:t>
            </a:r>
            <a:r>
              <a:rPr lang="fr-FR" dirty="0" err="1"/>
              <a:t>blended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organized</a:t>
            </a:r>
            <a:r>
              <a:rPr lang="fr-FR" dirty="0"/>
              <a:t> and </a:t>
            </a:r>
            <a:r>
              <a:rPr lang="fr-FR" dirty="0" err="1"/>
              <a:t>planned</a:t>
            </a:r>
            <a:r>
              <a:rPr lang="fr-FR" dirty="0"/>
              <a:t> in time of </a:t>
            </a:r>
            <a:r>
              <a:rPr lang="fr-FR" dirty="0" err="1"/>
              <a:t>Covid</a:t>
            </a:r>
            <a:r>
              <a:rPr lang="fr-FR" dirty="0"/>
              <a:t>-19: </a:t>
            </a:r>
            <a:r>
              <a:rPr lang="fr-FR" dirty="0" err="1"/>
              <a:t>statutory</a:t>
            </a:r>
            <a:r>
              <a:rPr lang="fr-FR" dirty="0"/>
              <a:t> meetings, trainings, forums, </a:t>
            </a:r>
            <a:r>
              <a:rPr lang="fr-FR" dirty="0" err="1"/>
              <a:t>conferences</a:t>
            </a:r>
            <a:r>
              <a:rPr lang="fr-FR" dirty="0"/>
              <a:t>,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….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fr-FR" dirty="0"/>
              <a:t> Sharing informations on online </a:t>
            </a:r>
            <a:r>
              <a:rPr lang="fr-FR" dirty="0" err="1"/>
              <a:t>activities</a:t>
            </a:r>
            <a:r>
              <a:rPr lang="fr-FR" dirty="0"/>
              <a:t>: </a:t>
            </a:r>
            <a:r>
              <a:rPr lang="fr-FR" dirty="0" err="1"/>
              <a:t>Webinars</a:t>
            </a:r>
            <a:r>
              <a:rPr lang="fr-FR" dirty="0"/>
              <a:t>, </a:t>
            </a:r>
            <a:r>
              <a:rPr lang="fr-FR" dirty="0" err="1"/>
              <a:t>MOOCs</a:t>
            </a:r>
            <a:r>
              <a:rPr lang="fr-FR" dirty="0"/>
              <a:t>, Virtual </a:t>
            </a:r>
            <a:r>
              <a:rPr lang="fr-FR" dirty="0" err="1"/>
              <a:t>events</a:t>
            </a:r>
            <a:r>
              <a:rPr lang="fr-FR" dirty="0"/>
              <a:t>…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fr-FR" dirty="0"/>
              <a:t> </a:t>
            </a:r>
            <a:r>
              <a:rPr lang="fr-FR" dirty="0" err="1"/>
              <a:t>Participating</a:t>
            </a:r>
            <a:r>
              <a:rPr lang="fr-FR" dirty="0"/>
              <a:t> to </a:t>
            </a:r>
            <a:r>
              <a:rPr lang="fr-FR" dirty="0" err="1"/>
              <a:t>Partners</a:t>
            </a:r>
            <a:r>
              <a:rPr lang="fr-FR" dirty="0"/>
              <a:t> online </a:t>
            </a:r>
            <a:r>
              <a:rPr lang="fr-FR" dirty="0" err="1"/>
              <a:t>activities</a:t>
            </a:r>
            <a:r>
              <a:rPr lang="fr-FR" dirty="0"/>
              <a:t>. 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fr-FR" sz="3200" dirty="0"/>
              <a:t> Learning to </a:t>
            </a:r>
            <a:r>
              <a:rPr lang="fr-FR" sz="3200" dirty="0" err="1"/>
              <a:t>work</a:t>
            </a:r>
            <a:r>
              <a:rPr lang="fr-FR" sz="3200" dirty="0"/>
              <a:t> </a:t>
            </a:r>
            <a:r>
              <a:rPr lang="fr-FR" sz="3200" dirty="0" err="1"/>
              <a:t>Remotly</a:t>
            </a:r>
            <a:r>
              <a:rPr lang="fr-FR" sz="3200" dirty="0"/>
              <a:t> for </a:t>
            </a:r>
            <a:r>
              <a:rPr lang="fr-FR" sz="3200" dirty="0" err="1"/>
              <a:t>our</a:t>
            </a:r>
            <a:r>
              <a:rPr lang="fr-FR" sz="3200" dirty="0"/>
              <a:t> Staff….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xmlns="" id="{A4348084-00D6-47D5-B195-BCE8F6984D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126" y="277087"/>
            <a:ext cx="10875819" cy="1288906"/>
          </a:xfrm>
          <a:prstGeom prst="rect">
            <a:avLst/>
          </a:prstGeom>
          <a:noFill/>
          <a:ln w="63500">
            <a:solidFill>
              <a:srgbClr val="0033CC"/>
            </a:solidFill>
          </a:ln>
        </p:spPr>
        <p:txBody>
          <a:bodyPr vert="horz" lIns="91440" tIns="45720" rIns="91440" bIns="45720" rtlCol="0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4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/>
            </a:r>
            <a:b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</a:br>
            <a: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/>
            </a:r>
            <a:b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</a:br>
            <a: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/>
            </a:r>
            <a:b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</a:br>
            <a: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>III-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UCLG </a:t>
            </a:r>
            <a:r>
              <a:rPr kumimoji="0" lang="fr-FR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Africa</a:t>
            </a:r>
            <a: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>,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engaged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 </a:t>
            </a:r>
            <a:r>
              <a:rPr lang="fr-FR" sz="3600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>and </a:t>
            </a:r>
            <a:r>
              <a:rPr lang="fr-FR" sz="3600" b="1" dirty="0" err="1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>connected</a:t>
            </a:r>
            <a:r>
              <a:rPr lang="fr-FR" sz="3600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> in times of Covid-19 Pa</a:t>
            </a:r>
            <a:r>
              <a:rPr kumimoji="0" lang="fr-FR" sz="36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ndemic</a:t>
            </a: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D3E64"/>
              </a:solidFill>
              <a:effectLst/>
              <a:uLnTx/>
              <a:uFillTx/>
              <a:latin typeface="+mn-lt"/>
              <a:ea typeface="Calibri" charset="0"/>
              <a:cs typeface="Calibri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745" y="1800967"/>
            <a:ext cx="4267200" cy="1330284"/>
          </a:xfrm>
          <a:prstGeom prst="rect">
            <a:avLst/>
          </a:prstGeom>
          <a:ln w="38100">
            <a:solidFill>
              <a:srgbClr val="0033CC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4472" y="4767255"/>
            <a:ext cx="2092037" cy="12117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4971" y="3249878"/>
            <a:ext cx="1711038" cy="133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34" y="3249879"/>
            <a:ext cx="2017485" cy="137359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55" y="4682835"/>
            <a:ext cx="2018028" cy="13161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xmlns="" id="{04B86D25-0C75-43CE-BA65-8B3E43705550}"/>
              </a:ext>
            </a:extLst>
          </p:cNvPr>
          <p:cNvCxnSpPr>
            <a:cxnSpLocks/>
          </p:cNvCxnSpPr>
          <p:nvPr/>
        </p:nvCxnSpPr>
        <p:spPr>
          <a:xfrm>
            <a:off x="3469640" y="2702560"/>
            <a:ext cx="52527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1A6D824E-EF07-45A1-8A01-48FF90EBEF28}"/>
              </a:ext>
            </a:extLst>
          </p:cNvPr>
          <p:cNvSpPr txBox="1"/>
          <p:nvPr/>
        </p:nvSpPr>
        <p:spPr>
          <a:xfrm>
            <a:off x="10088881" y="955040"/>
            <a:ext cx="236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#CIBmeets2020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Espace réservé du contenu 3" descr="C:\Users\LRAMILI.UCLGA\Desktop\A AA AAAA2019\A FORUM 3 ALGA 2019\Z RAPPORTS FAMI 3\pic_156019890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9" y="1357745"/>
            <a:ext cx="4298868" cy="278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93" y="1426153"/>
            <a:ext cx="1740751" cy="257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C:\Users\LRAMILI.UCLGA\AppData\Local\Microsoft\Windows\INetCache\Content.Outlook\QXPSCD0E\IMG-20190425-WA0000 (00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875" y="3017328"/>
            <a:ext cx="2018805" cy="112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C:\Users\NZARROUK\Desktop\4ABOARD ALGA2019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13" y="4001293"/>
            <a:ext cx="2264990" cy="189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C:\Users\ikamate.UCLGA\Desktop\Délégation Coréenne\Signatur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85" y="4366293"/>
            <a:ext cx="1914776" cy="156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C:\Users\fchabi\OneDrive - UCLG Africa\DOSSIER 2019\ODD Ouga\PHOTO ODD OUAGA 2019\téléchargé (3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115" y="4214383"/>
            <a:ext cx="2130565" cy="16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C:\Users\fchabi\OneDrive - UCLG Africa\DOSSIER 2019\liste des participants Conférence ISESCO 2019\PHOTO ISESCO\PHOTO MR CHEBBI\IMG_870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18" y="4131288"/>
            <a:ext cx="2303318" cy="175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 descr="C:\Users\NZARROUK\Desktop\PHOTOS A CLASSER\PHOTOS 2019\PHOTOS &amp; DOC A CLASSER\ALL A CLASSER\PHOTOS VIDEOS EDD2019\IMG-20190618-WA002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25" y="1426153"/>
            <a:ext cx="1675537" cy="260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du contenu 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10" y="4305851"/>
            <a:ext cx="2655570" cy="1638300"/>
          </a:xfrm>
          <a:prstGeom prst="rect">
            <a:avLst/>
          </a:prstGeom>
        </p:spPr>
      </p:pic>
      <p:pic>
        <p:nvPicPr>
          <p:cNvPr id="18" name="Image 17" descr="C:\Users\fchabi\OneDrive - UCLG Africa\DOSSIER 2019\Gouvernance Locale Yaoundé\IMG-20190916-WA0002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079" y="1566430"/>
            <a:ext cx="1365361" cy="2295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 descr="C:\Users\LRAMILI.UCLGA\Desktop\A AA AAAFORMATIONS ALGA 2019\B AUTONOMISATION DES FEMMES\A A ARTICLE DE PRESSE\G3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5" r="16172"/>
          <a:stretch/>
        </p:blipFill>
        <p:spPr bwMode="auto">
          <a:xfrm rot="5400000">
            <a:off x="10371768" y="1179421"/>
            <a:ext cx="1393823" cy="2085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677742"/>
              </p:ext>
            </p:extLst>
          </p:nvPr>
        </p:nvGraphicFramePr>
        <p:xfrm>
          <a:off x="514350" y="478421"/>
          <a:ext cx="11415713" cy="761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57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1893">
                <a:tc>
                  <a:txBody>
                    <a:bodyPr/>
                    <a:lstStyle/>
                    <a:p>
                      <a:r>
                        <a:rPr lang="fr-FR" sz="2800" dirty="0">
                          <a:solidFill>
                            <a:srgbClr val="0033CC"/>
                          </a:solidFill>
                        </a:rPr>
                        <a:t>This how </a:t>
                      </a:r>
                      <a:r>
                        <a:rPr lang="fr-FR" sz="2800" dirty="0" err="1">
                          <a:solidFill>
                            <a:srgbClr val="0033CC"/>
                          </a:solidFill>
                        </a:rPr>
                        <a:t>We</a:t>
                      </a:r>
                      <a:r>
                        <a:rPr lang="fr-FR" sz="2800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fr-FR" sz="2800" dirty="0" err="1">
                          <a:solidFill>
                            <a:srgbClr val="0033CC"/>
                          </a:solidFill>
                        </a:rPr>
                        <a:t>were</a:t>
                      </a:r>
                      <a:r>
                        <a:rPr lang="fr-FR" sz="2800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fr-FR" sz="2800" dirty="0" err="1">
                          <a:solidFill>
                            <a:srgbClr val="0033CC"/>
                          </a:solidFill>
                        </a:rPr>
                        <a:t>before</a:t>
                      </a:r>
                      <a:r>
                        <a:rPr lang="fr-FR" sz="2800" dirty="0">
                          <a:solidFill>
                            <a:srgbClr val="0033CC"/>
                          </a:solidFill>
                        </a:rPr>
                        <a:t> the </a:t>
                      </a:r>
                      <a:r>
                        <a:rPr lang="fr-FR" sz="2800" dirty="0" err="1">
                          <a:solidFill>
                            <a:srgbClr val="0033CC"/>
                          </a:solidFill>
                        </a:rPr>
                        <a:t>Pandemic</a:t>
                      </a:r>
                      <a:r>
                        <a:rPr lang="fr-FR" sz="2800" dirty="0">
                          <a:solidFill>
                            <a:srgbClr val="0033CC"/>
                          </a:solidFill>
                        </a:rPr>
                        <a:t> of the Covid-19: 100% F2F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75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xmlns="" id="{04B86D25-0C75-43CE-BA65-8B3E43705550}"/>
              </a:ext>
            </a:extLst>
          </p:cNvPr>
          <p:cNvCxnSpPr>
            <a:cxnSpLocks/>
          </p:cNvCxnSpPr>
          <p:nvPr/>
        </p:nvCxnSpPr>
        <p:spPr>
          <a:xfrm>
            <a:off x="3469640" y="2702560"/>
            <a:ext cx="52527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1A6D824E-EF07-45A1-8A01-48FF90EBEF28}"/>
              </a:ext>
            </a:extLst>
          </p:cNvPr>
          <p:cNvSpPr txBox="1"/>
          <p:nvPr/>
        </p:nvSpPr>
        <p:spPr>
          <a:xfrm>
            <a:off x="10088881" y="955040"/>
            <a:ext cx="236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#CIBmeets2020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543" y="1371600"/>
            <a:ext cx="3587521" cy="44697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0289" y="1021553"/>
            <a:ext cx="2016555" cy="2125884"/>
          </a:xfrm>
          <a:prstGeom prst="rect">
            <a:avLst/>
          </a:prstGeom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923087"/>
              </p:ext>
            </p:extLst>
          </p:nvPr>
        </p:nvGraphicFramePr>
        <p:xfrm>
          <a:off x="4430728" y="5165476"/>
          <a:ext cx="7624618" cy="10972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6246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98393">
                <a:tc>
                  <a:txBody>
                    <a:bodyPr/>
                    <a:lstStyle/>
                    <a:p>
                      <a:pPr rtl="1"/>
                      <a:r>
                        <a:rPr lang="fr-FR" sz="2400" dirty="0"/>
                        <a:t>+30.000</a:t>
                      </a:r>
                      <a:r>
                        <a:rPr lang="fr-FR" sz="2400" baseline="0" dirty="0"/>
                        <a:t> participants/followers </a:t>
                      </a:r>
                      <a:r>
                        <a:rPr lang="fr-FR" sz="2400" baseline="0" dirty="0" err="1"/>
                        <a:t>since</a:t>
                      </a:r>
                      <a:r>
                        <a:rPr lang="fr-FR" sz="2400" baseline="0" dirty="0"/>
                        <a:t> the end of March </a:t>
                      </a:r>
                      <a:r>
                        <a:rPr lang="fr-FR" sz="2400" baseline="0" dirty="0" err="1"/>
                        <a:t>until</a:t>
                      </a:r>
                      <a:r>
                        <a:rPr lang="fr-FR" sz="2400" baseline="0" dirty="0"/>
                        <a:t> </a:t>
                      </a:r>
                      <a:r>
                        <a:rPr lang="fr-FR" sz="2400" baseline="0" dirty="0" err="1"/>
                        <a:t>today</a:t>
                      </a:r>
                      <a:r>
                        <a:rPr lang="fr-FR" sz="2400" baseline="0" dirty="0"/>
                        <a:t>….</a:t>
                      </a:r>
                    </a:p>
                    <a:p>
                      <a:pPr rtl="1"/>
                      <a:endParaRPr lang="fr-FR" baseline="0" dirty="0"/>
                    </a:p>
                  </a:txBody>
                  <a:tcP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90290" y="3429000"/>
            <a:ext cx="2198510" cy="1640946"/>
          </a:xfrm>
          <a:prstGeom prst="rect">
            <a:avLst/>
          </a:prstGeom>
        </p:spPr>
      </p:pic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869823"/>
              </p:ext>
            </p:extLst>
          </p:nvPr>
        </p:nvGraphicFramePr>
        <p:xfrm>
          <a:off x="692604" y="464566"/>
          <a:ext cx="10695832" cy="761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58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1893">
                <a:tc>
                  <a:txBody>
                    <a:bodyPr/>
                    <a:lstStyle/>
                    <a:p>
                      <a:r>
                        <a:rPr lang="fr-FR" sz="2800" dirty="0">
                          <a:solidFill>
                            <a:srgbClr val="0033CC"/>
                          </a:solidFill>
                        </a:rPr>
                        <a:t>And </a:t>
                      </a:r>
                      <a:r>
                        <a:rPr lang="fr-FR" sz="2800" dirty="0" err="1">
                          <a:solidFill>
                            <a:srgbClr val="0033CC"/>
                          </a:solidFill>
                        </a:rPr>
                        <a:t>this</a:t>
                      </a:r>
                      <a:r>
                        <a:rPr lang="fr-FR" sz="2800" dirty="0">
                          <a:solidFill>
                            <a:srgbClr val="0033CC"/>
                          </a:solidFill>
                        </a:rPr>
                        <a:t> how </a:t>
                      </a:r>
                      <a:r>
                        <a:rPr lang="fr-FR" sz="2800" dirty="0" err="1">
                          <a:solidFill>
                            <a:srgbClr val="0033CC"/>
                          </a:solidFill>
                        </a:rPr>
                        <a:t>be</a:t>
                      </a:r>
                      <a:r>
                        <a:rPr lang="fr-FR" sz="2800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fr-FR" sz="2800" dirty="0" err="1">
                          <a:solidFill>
                            <a:srgbClr val="0033CC"/>
                          </a:solidFill>
                        </a:rPr>
                        <a:t>become</a:t>
                      </a:r>
                      <a:r>
                        <a:rPr lang="fr-FR" sz="2800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fr-FR" sz="2800" dirty="0" err="1">
                          <a:solidFill>
                            <a:srgbClr val="0033CC"/>
                          </a:solidFill>
                        </a:rPr>
                        <a:t>since</a:t>
                      </a:r>
                      <a:r>
                        <a:rPr lang="fr-FR" sz="2800" dirty="0">
                          <a:solidFill>
                            <a:srgbClr val="0033CC"/>
                          </a:solidFill>
                        </a:rPr>
                        <a:t> March 2020 to date…………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11" y="1112260"/>
            <a:ext cx="5098561" cy="39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2466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562" y="-1"/>
            <a:ext cx="9937521" cy="633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592725"/>
            <a:ext cx="8378371" cy="4851616"/>
          </a:xfrm>
          <a:ln w="63500">
            <a:solidFill>
              <a:srgbClr val="0033CC"/>
            </a:solidFill>
          </a:ln>
        </p:spPr>
        <p:txBody>
          <a:bodyPr>
            <a:normAutofit fontScale="55000" lnSpcReduction="20000"/>
          </a:bodyPr>
          <a:lstStyle/>
          <a:p>
            <a:pPr marL="82550" indent="0">
              <a:lnSpc>
                <a:spcPct val="120000"/>
              </a:lnSpc>
              <a:spcBef>
                <a:spcPts val="0"/>
              </a:spcBef>
              <a:buNone/>
              <a:tabLst>
                <a:tab pos="534988" algn="l"/>
              </a:tabLst>
            </a:pPr>
            <a:endParaRPr lang="fr-FR" dirty="0"/>
          </a:p>
          <a:p>
            <a:pPr marL="431800" indent="-349250">
              <a:lnSpc>
                <a:spcPct val="120000"/>
              </a:lnSpc>
              <a:spcBef>
                <a:spcPts val="0"/>
              </a:spcBef>
              <a:buClr>
                <a:srgbClr val="0033CC"/>
              </a:buClr>
              <a:buFont typeface="+mj-lt"/>
              <a:buAutoNum type="arabicParenR"/>
            </a:pPr>
            <a:r>
              <a:rPr lang="fr-FR" dirty="0"/>
              <a:t> </a:t>
            </a:r>
            <a:r>
              <a:rPr lang="fr-FR" sz="3200" dirty="0"/>
              <a:t>T</a:t>
            </a:r>
            <a:r>
              <a:rPr lang="en-US" sz="3200" dirty="0"/>
              <a:t>he uncertainty that surrounds the Post-Covid-19 : How to plan ? How to reach our Target groups ? How to mobilize ?</a:t>
            </a:r>
          </a:p>
          <a:p>
            <a:pPr marL="431800" indent="-349250">
              <a:lnSpc>
                <a:spcPct val="120000"/>
              </a:lnSpc>
              <a:spcBef>
                <a:spcPts val="0"/>
              </a:spcBef>
              <a:buClr>
                <a:srgbClr val="0033CC"/>
              </a:buClr>
              <a:buFont typeface="+mj-lt"/>
              <a:buAutoNum type="arabicParenR"/>
            </a:pPr>
            <a:r>
              <a:rPr lang="en-US" sz="3200" dirty="0"/>
              <a:t> </a:t>
            </a:r>
            <a:r>
              <a:rPr lang="fr-FR" sz="3200" dirty="0" err="1"/>
              <a:t>Maybe</a:t>
            </a:r>
            <a:r>
              <a:rPr lang="fr-FR" sz="3200" dirty="0"/>
              <a:t> training, </a:t>
            </a:r>
            <a:r>
              <a:rPr lang="fr-FR" sz="3200" dirty="0" err="1"/>
              <a:t>learning</a:t>
            </a:r>
            <a:r>
              <a:rPr lang="fr-FR" sz="3200" dirty="0"/>
              <a:t>, </a:t>
            </a:r>
            <a:r>
              <a:rPr lang="fr-FR" sz="3200" dirty="0" err="1"/>
              <a:t>capacity</a:t>
            </a:r>
            <a:r>
              <a:rPr lang="fr-FR" sz="3200" dirty="0"/>
              <a:t> </a:t>
            </a:r>
            <a:r>
              <a:rPr lang="fr-FR" sz="3200" dirty="0" err="1"/>
              <a:t>buidling</a:t>
            </a:r>
            <a:r>
              <a:rPr lang="fr-FR" sz="3200" dirty="0"/>
              <a:t> are no longer </a:t>
            </a:r>
            <a:r>
              <a:rPr lang="fr-FR" sz="3200" dirty="0" err="1"/>
              <a:t>among</a:t>
            </a:r>
            <a:r>
              <a:rPr lang="fr-FR" sz="3200" dirty="0"/>
              <a:t> the </a:t>
            </a:r>
            <a:r>
              <a:rPr lang="fr-FR" sz="3200" dirty="0" err="1"/>
              <a:t>priorities</a:t>
            </a:r>
            <a:r>
              <a:rPr lang="fr-FR" sz="3200" dirty="0"/>
              <a:t> of </a:t>
            </a:r>
            <a:r>
              <a:rPr lang="fr-FR" sz="3200" dirty="0" err="1"/>
              <a:t>Governments</a:t>
            </a:r>
            <a:r>
              <a:rPr lang="fr-FR" sz="3200" dirty="0"/>
              <a:t>, Local  </a:t>
            </a:r>
            <a:r>
              <a:rPr lang="fr-FR" sz="3200" dirty="0" err="1"/>
              <a:t>Governments</a:t>
            </a:r>
            <a:r>
              <a:rPr lang="fr-FR" sz="3200" dirty="0"/>
              <a:t>, International Organizations and </a:t>
            </a:r>
            <a:r>
              <a:rPr lang="fr-FR" sz="3200" dirty="0" err="1"/>
              <a:t>Donors</a:t>
            </a:r>
            <a:r>
              <a:rPr lang="fr-FR" sz="3200" dirty="0"/>
              <a:t>.</a:t>
            </a:r>
          </a:p>
          <a:p>
            <a:pPr marL="431800" indent="-349250">
              <a:lnSpc>
                <a:spcPct val="120000"/>
              </a:lnSpc>
              <a:spcBef>
                <a:spcPts val="0"/>
              </a:spcBef>
              <a:buClr>
                <a:srgbClr val="0033CC"/>
              </a:buClr>
              <a:buFont typeface="+mj-lt"/>
              <a:buAutoNum type="arabicParenR"/>
            </a:pPr>
            <a:r>
              <a:rPr lang="fr-FR" sz="3200" dirty="0"/>
              <a:t> Our Obligation and </a:t>
            </a:r>
            <a:r>
              <a:rPr lang="fr-FR" sz="3200" dirty="0" err="1"/>
              <a:t>Duty</a:t>
            </a:r>
            <a:r>
              <a:rPr lang="fr-FR" sz="3200" dirty="0"/>
              <a:t> to </a:t>
            </a:r>
            <a:r>
              <a:rPr lang="fr-FR" sz="3200" dirty="0" err="1"/>
              <a:t>stay</a:t>
            </a:r>
            <a:r>
              <a:rPr lang="fr-FR" sz="3200" dirty="0"/>
              <a:t> </a:t>
            </a:r>
            <a:r>
              <a:rPr lang="fr-FR" sz="3200" dirty="0" err="1"/>
              <a:t>connected</a:t>
            </a:r>
            <a:r>
              <a:rPr lang="fr-FR" sz="3200" dirty="0"/>
              <a:t> in the Global Village.</a:t>
            </a:r>
          </a:p>
          <a:p>
            <a:pPr marL="431800" indent="-349250">
              <a:lnSpc>
                <a:spcPct val="120000"/>
              </a:lnSpc>
              <a:spcBef>
                <a:spcPts val="0"/>
              </a:spcBef>
              <a:buClr>
                <a:srgbClr val="0033CC"/>
              </a:buClr>
              <a:buFont typeface="+mj-lt"/>
              <a:buAutoNum type="arabicParenR"/>
            </a:pPr>
            <a:r>
              <a:rPr lang="fr-FR" sz="3200" dirty="0"/>
              <a:t> The Digital Gap/</a:t>
            </a:r>
            <a:r>
              <a:rPr lang="fr-FR" sz="3200" dirty="0" err="1"/>
              <a:t>Divide</a:t>
            </a:r>
            <a:r>
              <a:rPr lang="fr-FR" sz="3200" dirty="0"/>
              <a:t> </a:t>
            </a:r>
            <a:r>
              <a:rPr lang="fr-FR" sz="3200" dirty="0" err="1"/>
              <a:t>is</a:t>
            </a:r>
            <a:r>
              <a:rPr lang="fr-FR" sz="3200" dirty="0"/>
              <a:t> an </a:t>
            </a:r>
            <a:r>
              <a:rPr lang="fr-FR" sz="3200" dirty="0" err="1"/>
              <a:t>obvious</a:t>
            </a:r>
            <a:r>
              <a:rPr lang="fr-FR" sz="3200" dirty="0"/>
              <a:t> reality at </a:t>
            </a:r>
            <a:r>
              <a:rPr lang="fr-FR" sz="3200" dirty="0" err="1"/>
              <a:t>African</a:t>
            </a:r>
            <a:r>
              <a:rPr lang="fr-FR" sz="3200" dirty="0"/>
              <a:t> Local </a:t>
            </a:r>
            <a:r>
              <a:rPr lang="fr-FR" sz="3200" dirty="0" err="1"/>
              <a:t>Level</a:t>
            </a:r>
            <a:r>
              <a:rPr lang="fr-FR" sz="3200" dirty="0"/>
              <a:t>, </a:t>
            </a:r>
            <a:r>
              <a:rPr lang="fr-FR" sz="3200" dirty="0" err="1"/>
              <a:t>with</a:t>
            </a:r>
            <a:r>
              <a:rPr lang="fr-FR" sz="3200" dirty="0"/>
              <a:t> </a:t>
            </a:r>
            <a:r>
              <a:rPr lang="fr-FR" sz="3200" dirty="0" err="1"/>
              <a:t>serious</a:t>
            </a:r>
            <a:r>
              <a:rPr lang="fr-FR" sz="3200" dirty="0"/>
              <a:t> </a:t>
            </a:r>
            <a:r>
              <a:rPr lang="fr-FR" sz="3200" dirty="0" err="1"/>
              <a:t>problem</a:t>
            </a:r>
            <a:r>
              <a:rPr lang="fr-FR" sz="3200" dirty="0"/>
              <a:t> of connexions to Internet, </a:t>
            </a:r>
            <a:r>
              <a:rPr lang="fr-FR" sz="3200" dirty="0" err="1"/>
              <a:t>lack</a:t>
            </a:r>
            <a:r>
              <a:rPr lang="fr-FR" sz="3200" dirty="0"/>
              <a:t> of </a:t>
            </a:r>
            <a:r>
              <a:rPr lang="fr-FR" sz="3200" dirty="0" err="1"/>
              <a:t>devices</a:t>
            </a:r>
            <a:r>
              <a:rPr lang="fr-FR" sz="3200" dirty="0"/>
              <a:t>….</a:t>
            </a:r>
          </a:p>
          <a:p>
            <a:pPr marL="431800" indent="-349250">
              <a:lnSpc>
                <a:spcPct val="120000"/>
              </a:lnSpc>
              <a:spcBef>
                <a:spcPts val="0"/>
              </a:spcBef>
              <a:buClr>
                <a:srgbClr val="0033CC"/>
              </a:buClr>
              <a:buFont typeface="+mj-lt"/>
              <a:buAutoNum type="arabicParenR"/>
            </a:pPr>
            <a:r>
              <a:rPr lang="fr-FR" sz="3200" dirty="0"/>
              <a:t> </a:t>
            </a:r>
            <a:r>
              <a:rPr lang="fr-FR" sz="3200" dirty="0" err="1"/>
              <a:t>With</a:t>
            </a:r>
            <a:r>
              <a:rPr lang="fr-FR" sz="3200" dirty="0"/>
              <a:t> online </a:t>
            </a:r>
            <a:r>
              <a:rPr lang="fr-FR" sz="3200" dirty="0" err="1"/>
              <a:t>activities</a:t>
            </a:r>
            <a:r>
              <a:rPr lang="fr-FR" sz="3200" dirty="0"/>
              <a:t>, </a:t>
            </a:r>
            <a:r>
              <a:rPr lang="fr-FR" sz="3200" dirty="0" err="1"/>
              <a:t>we</a:t>
            </a:r>
            <a:r>
              <a:rPr lang="fr-FR" sz="3200" dirty="0"/>
              <a:t> </a:t>
            </a:r>
            <a:r>
              <a:rPr lang="fr-FR" sz="3200" dirty="0" err="1"/>
              <a:t>can</a:t>
            </a:r>
            <a:r>
              <a:rPr lang="fr-FR" sz="3200" dirty="0"/>
              <a:t> do more </a:t>
            </a:r>
            <a:r>
              <a:rPr lang="fr-FR" sz="3200" dirty="0" err="1"/>
              <a:t>with</a:t>
            </a:r>
            <a:r>
              <a:rPr lang="fr-FR" sz="3200" dirty="0"/>
              <a:t> </a:t>
            </a:r>
            <a:r>
              <a:rPr lang="fr-FR" sz="3200" dirty="0" err="1"/>
              <a:t>less</a:t>
            </a:r>
            <a:r>
              <a:rPr lang="fr-FR" sz="3200" dirty="0"/>
              <a:t> in </a:t>
            </a:r>
            <a:r>
              <a:rPr lang="fr-FR" sz="3200" dirty="0" err="1"/>
              <a:t>terms</a:t>
            </a:r>
            <a:r>
              <a:rPr lang="fr-FR" sz="3200" dirty="0"/>
              <a:t> of </a:t>
            </a:r>
            <a:r>
              <a:rPr lang="fr-FR" sz="3200" dirty="0" err="1"/>
              <a:t>financial</a:t>
            </a:r>
            <a:r>
              <a:rPr lang="fr-FR" sz="3200" dirty="0"/>
              <a:t> </a:t>
            </a:r>
            <a:r>
              <a:rPr lang="fr-FR" sz="3200" dirty="0" err="1"/>
              <a:t>resources</a:t>
            </a:r>
            <a:r>
              <a:rPr lang="fr-FR" sz="3200" dirty="0"/>
              <a:t> and time </a:t>
            </a:r>
            <a:r>
              <a:rPr lang="fr-FR" sz="3200" dirty="0" err="1"/>
              <a:t>consuming</a:t>
            </a:r>
            <a:r>
              <a:rPr lang="fr-FR" sz="3200" dirty="0"/>
              <a:t>.</a:t>
            </a:r>
          </a:p>
          <a:p>
            <a:pPr marL="431800" indent="-349250">
              <a:lnSpc>
                <a:spcPct val="120000"/>
              </a:lnSpc>
              <a:spcBef>
                <a:spcPts val="0"/>
              </a:spcBef>
              <a:buClr>
                <a:srgbClr val="0033CC"/>
              </a:buClr>
              <a:buFont typeface="+mj-lt"/>
              <a:buAutoNum type="arabicParenR"/>
            </a:pPr>
            <a:r>
              <a:rPr lang="fr-FR" sz="3200" dirty="0"/>
              <a:t> </a:t>
            </a:r>
            <a:r>
              <a:rPr lang="fr-FR" sz="3200" dirty="0" err="1"/>
              <a:t>We</a:t>
            </a:r>
            <a:r>
              <a:rPr lang="fr-FR" sz="3200" dirty="0"/>
              <a:t> </a:t>
            </a:r>
            <a:r>
              <a:rPr lang="fr-FR" sz="3200" dirty="0" err="1"/>
              <a:t>can</a:t>
            </a:r>
            <a:r>
              <a:rPr lang="fr-FR" sz="3200" dirty="0"/>
              <a:t> </a:t>
            </a:r>
            <a:r>
              <a:rPr lang="fr-FR" sz="3200" dirty="0" err="1"/>
              <a:t>reach</a:t>
            </a:r>
            <a:r>
              <a:rPr lang="fr-FR" sz="3200" dirty="0"/>
              <a:t> more </a:t>
            </a:r>
            <a:r>
              <a:rPr lang="fr-FR" sz="3200" dirty="0" err="1"/>
              <a:t>beneficiaries</a:t>
            </a:r>
            <a:r>
              <a:rPr lang="fr-FR" sz="3200" dirty="0"/>
              <a:t>.</a:t>
            </a:r>
          </a:p>
          <a:p>
            <a:pPr marL="431800" indent="-349250">
              <a:lnSpc>
                <a:spcPct val="120000"/>
              </a:lnSpc>
              <a:spcBef>
                <a:spcPts val="0"/>
              </a:spcBef>
              <a:buClr>
                <a:srgbClr val="0033CC"/>
              </a:buClr>
              <a:buFont typeface="+mj-lt"/>
              <a:buAutoNum type="arabicParenR"/>
            </a:pPr>
            <a:r>
              <a:rPr lang="fr-FR" sz="3200" dirty="0"/>
              <a:t> </a:t>
            </a:r>
            <a:r>
              <a:rPr lang="fr-FR" sz="3200" dirty="0" err="1"/>
              <a:t>We</a:t>
            </a:r>
            <a:r>
              <a:rPr lang="fr-FR" sz="3200" dirty="0"/>
              <a:t>  </a:t>
            </a:r>
            <a:r>
              <a:rPr lang="fr-FR" sz="3200" dirty="0" err="1"/>
              <a:t>reduce</a:t>
            </a:r>
            <a:r>
              <a:rPr lang="fr-FR" sz="3200" dirty="0"/>
              <a:t> </a:t>
            </a:r>
            <a:r>
              <a:rPr lang="fr-FR" sz="3200" dirty="0" err="1"/>
              <a:t>risks</a:t>
            </a:r>
            <a:r>
              <a:rPr lang="fr-FR" sz="3200" dirty="0"/>
              <a:t>, </a:t>
            </a:r>
            <a:r>
              <a:rPr lang="fr-FR" sz="3200" dirty="0" err="1"/>
              <a:t>travel</a:t>
            </a:r>
            <a:r>
              <a:rPr lang="fr-FR" sz="3200" dirty="0"/>
              <a:t> </a:t>
            </a:r>
            <a:r>
              <a:rPr lang="fr-FR" sz="3200" dirty="0" err="1"/>
              <a:t>constraints</a:t>
            </a:r>
            <a:r>
              <a:rPr lang="fr-FR" sz="3200" dirty="0"/>
              <a:t>,  challenges: </a:t>
            </a:r>
            <a:r>
              <a:rPr lang="fr-FR" sz="3200" dirty="0" err="1"/>
              <a:t>costs</a:t>
            </a:r>
            <a:r>
              <a:rPr lang="fr-FR" sz="3200" dirty="0"/>
              <a:t>, visa issue, bagages </a:t>
            </a:r>
            <a:r>
              <a:rPr lang="fr-FR" sz="3200" dirty="0" err="1"/>
              <a:t>lost</a:t>
            </a:r>
            <a:r>
              <a:rPr lang="fr-FR" sz="3200" dirty="0"/>
              <a:t>, </a:t>
            </a:r>
            <a:r>
              <a:rPr lang="fr-FR" sz="3200" dirty="0" err="1"/>
              <a:t>language</a:t>
            </a:r>
            <a:r>
              <a:rPr lang="fr-FR" sz="3200" dirty="0"/>
              <a:t> </a:t>
            </a:r>
            <a:r>
              <a:rPr lang="fr-FR" sz="3200" dirty="0" err="1"/>
              <a:t>barriers</a:t>
            </a:r>
            <a:r>
              <a:rPr lang="fr-FR" sz="3200" dirty="0"/>
              <a:t>….</a:t>
            </a:r>
          </a:p>
          <a:p>
            <a:pPr marL="431800" indent="-349250">
              <a:lnSpc>
                <a:spcPct val="120000"/>
              </a:lnSpc>
              <a:spcBef>
                <a:spcPts val="0"/>
              </a:spcBef>
              <a:buClr>
                <a:srgbClr val="0033CC"/>
              </a:buClr>
              <a:buFont typeface="+mj-lt"/>
              <a:buAutoNum type="arabicParenR"/>
            </a:pPr>
            <a:r>
              <a:rPr lang="fr-FR" sz="3200" dirty="0"/>
              <a:t> </a:t>
            </a:r>
            <a:r>
              <a:rPr lang="fr-FR" sz="3200" dirty="0" err="1"/>
              <a:t>We</a:t>
            </a:r>
            <a:r>
              <a:rPr lang="fr-FR" sz="3200" dirty="0"/>
              <a:t> challenge </a:t>
            </a:r>
            <a:r>
              <a:rPr lang="fr-FR" sz="3200" dirty="0" err="1"/>
              <a:t>borders</a:t>
            </a:r>
            <a:r>
              <a:rPr lang="fr-FR" sz="3200" dirty="0"/>
              <a:t>.</a:t>
            </a:r>
          </a:p>
          <a:p>
            <a:pPr marL="431800" indent="-349250">
              <a:lnSpc>
                <a:spcPct val="120000"/>
              </a:lnSpc>
              <a:spcBef>
                <a:spcPts val="0"/>
              </a:spcBef>
              <a:buClr>
                <a:srgbClr val="0033CC"/>
              </a:buClr>
              <a:buFont typeface="+mj-lt"/>
              <a:buAutoNum type="arabicParenR"/>
            </a:pPr>
            <a:r>
              <a:rPr lang="fr-FR" sz="3200" dirty="0"/>
              <a:t> </a:t>
            </a:r>
            <a:r>
              <a:rPr lang="fr-FR" sz="3200" dirty="0" err="1"/>
              <a:t>We</a:t>
            </a:r>
            <a:r>
              <a:rPr lang="fr-FR" sz="3200" dirty="0"/>
              <a:t> </a:t>
            </a:r>
            <a:r>
              <a:rPr lang="fr-FR" sz="3200" dirty="0" err="1"/>
              <a:t>fight</a:t>
            </a:r>
            <a:r>
              <a:rPr lang="fr-FR" sz="3200" dirty="0"/>
              <a:t> and </a:t>
            </a:r>
            <a:r>
              <a:rPr lang="fr-FR" sz="3200" dirty="0" err="1"/>
              <a:t>reduce</a:t>
            </a:r>
            <a:r>
              <a:rPr lang="fr-FR" sz="3200" dirty="0"/>
              <a:t> </a:t>
            </a:r>
            <a:r>
              <a:rPr lang="fr-FR" sz="3200" dirty="0" err="1"/>
              <a:t>bureaucracy</a:t>
            </a:r>
            <a:r>
              <a:rPr lang="fr-FR" sz="3200" dirty="0"/>
              <a:t> and « </a:t>
            </a:r>
            <a:r>
              <a:rPr lang="fr-FR" sz="3200" dirty="0" err="1"/>
              <a:t>red</a:t>
            </a:r>
            <a:r>
              <a:rPr lang="fr-FR" sz="3200" dirty="0"/>
              <a:t> tape » and </a:t>
            </a:r>
            <a:r>
              <a:rPr lang="fr-FR" sz="3200" dirty="0" err="1"/>
              <a:t>improve</a:t>
            </a:r>
            <a:r>
              <a:rPr lang="fr-FR" sz="3200" dirty="0"/>
              <a:t> </a:t>
            </a:r>
            <a:r>
              <a:rPr lang="fr-FR" sz="3200" dirty="0" err="1"/>
              <a:t>transparency</a:t>
            </a:r>
            <a:r>
              <a:rPr lang="fr-FR" sz="3200" dirty="0"/>
              <a:t> </a:t>
            </a:r>
            <a:r>
              <a:rPr lang="fr-FR" sz="4400" dirty="0"/>
              <a:t> </a:t>
            </a:r>
            <a:r>
              <a:rPr lang="en-US" sz="3200" b="1" dirty="0">
                <a:solidFill>
                  <a:srgbClr val="0099FF"/>
                </a:solidFill>
              </a:rPr>
              <a:t>(hidden figures whom we can see and mobilize now).</a:t>
            </a:r>
            <a:r>
              <a:rPr lang="fr-FR" sz="3200" dirty="0"/>
              <a:t> </a:t>
            </a:r>
          </a:p>
          <a:p>
            <a:pPr marL="431800" indent="-349250">
              <a:lnSpc>
                <a:spcPct val="120000"/>
              </a:lnSpc>
              <a:spcBef>
                <a:spcPts val="0"/>
              </a:spcBef>
              <a:buClr>
                <a:srgbClr val="0033CC"/>
              </a:buClr>
              <a:buFont typeface="+mj-lt"/>
              <a:buAutoNum type="arabicParenR"/>
            </a:pPr>
            <a:r>
              <a:rPr lang="fr-FR" sz="3200" dirty="0"/>
              <a:t> </a:t>
            </a:r>
            <a:r>
              <a:rPr lang="fr-FR" sz="3200" dirty="0" err="1"/>
              <a:t>We</a:t>
            </a:r>
            <a:r>
              <a:rPr lang="fr-FR" sz="3200" dirty="0"/>
              <a:t> gain more </a:t>
            </a:r>
            <a:r>
              <a:rPr lang="fr-FR" sz="3200" dirty="0" err="1"/>
              <a:t>Visibility</a:t>
            </a:r>
            <a:r>
              <a:rPr lang="fr-FR" sz="3200" dirty="0"/>
              <a:t> </a:t>
            </a:r>
            <a:r>
              <a:rPr lang="fr-FR" sz="3200" dirty="0" err="1"/>
              <a:t>globally</a:t>
            </a:r>
            <a:r>
              <a:rPr lang="fr-FR" sz="3200" dirty="0"/>
              <a:t>….</a:t>
            </a:r>
          </a:p>
          <a:p>
            <a:pPr marL="596900" indent="-514350">
              <a:lnSpc>
                <a:spcPct val="120000"/>
              </a:lnSpc>
              <a:spcBef>
                <a:spcPts val="0"/>
              </a:spcBef>
              <a:buNone/>
            </a:pPr>
            <a:endParaRPr lang="fr-FR" sz="9600" dirty="0"/>
          </a:p>
          <a:p>
            <a:pPr marL="596900" indent="-514350">
              <a:lnSpc>
                <a:spcPct val="120000"/>
              </a:lnSpc>
              <a:spcBef>
                <a:spcPts val="0"/>
              </a:spcBef>
              <a:buAutoNum type="arabicPeriod"/>
            </a:pPr>
            <a:endParaRPr lang="en-US" sz="9600" b="1" dirty="0">
              <a:solidFill>
                <a:srgbClr val="0099FF"/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eriod"/>
            </a:pPr>
            <a:endParaRPr lang="fr-FR" sz="3200" dirty="0"/>
          </a:p>
          <a:p>
            <a:pPr>
              <a:buNone/>
            </a:pPr>
            <a:endParaRPr lang="fr-FR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xmlns="" id="{A4348084-00D6-47D5-B195-BCE8F6984D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127" y="180110"/>
            <a:ext cx="8371444" cy="1177636"/>
          </a:xfrm>
          <a:prstGeom prst="rect">
            <a:avLst/>
          </a:prstGeom>
          <a:ln w="63500">
            <a:solidFill>
              <a:srgbClr val="0033CC"/>
            </a:solidFill>
          </a:ln>
        </p:spPr>
        <p:txBody>
          <a:bodyPr vert="horz" lIns="91440" tIns="45720" rIns="91440" bIns="45720" rtlCol="0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4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/>
            </a:r>
            <a:b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</a:br>
            <a: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/>
            </a:r>
            <a:b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</a:br>
            <a: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/>
            </a:r>
            <a:b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</a:br>
            <a: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/>
            </a:r>
            <a:b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</a:br>
            <a:r>
              <a:rPr lang="fr-FR" b="1" dirty="0">
                <a:solidFill>
                  <a:srgbClr val="0033CC"/>
                </a:solidFill>
                <a:latin typeface="+mn-lt"/>
                <a:ea typeface="ＭＳ Ｐゴシック" charset="-128"/>
                <a:cs typeface="+mn-cs"/>
              </a:rPr>
              <a:t>IV- </a:t>
            </a:r>
            <a:r>
              <a:rPr kumimoji="0" lang="fr-FR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Lessons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 </a:t>
            </a:r>
            <a:r>
              <a:rPr kumimoji="0" lang="fr-FR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learned</a:t>
            </a: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D3E64"/>
              </a:solidFill>
              <a:effectLst/>
              <a:uLnTx/>
              <a:uFillTx/>
              <a:latin typeface="+mn-lt"/>
              <a:ea typeface="Calibri" charset="0"/>
              <a:cs typeface="Calibri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b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686" y="180110"/>
            <a:ext cx="2318987" cy="6206176"/>
          </a:xfrm>
          <a:prstGeom prst="rect">
            <a:avLst/>
          </a:prstGeom>
          <a:ln w="63500">
            <a:solidFill>
              <a:srgbClr val="0033CC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5988</TotalTime>
  <Words>845</Words>
  <Application>Microsoft Office PowerPoint</Application>
  <PresentationFormat>Widescreen</PresentationFormat>
  <Paragraphs>135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ＭＳ Ｐゴシック</vt:lpstr>
      <vt:lpstr>Algerian</vt:lpstr>
      <vt:lpstr>Arial</vt:lpstr>
      <vt:lpstr>Arial Rounded MT Bold</vt:lpstr>
      <vt:lpstr>Bookman Old Style</vt:lpstr>
      <vt:lpstr>Calibri</vt:lpstr>
      <vt:lpstr>Calibri Light</vt:lpstr>
      <vt:lpstr>Footlight MT Light</vt:lpstr>
      <vt:lpstr>Times New Roman</vt:lpstr>
      <vt:lpstr>Wingdings</vt:lpstr>
      <vt:lpstr>Thème Office</vt:lpstr>
      <vt:lpstr>   </vt:lpstr>
      <vt:lpstr>CONTENT </vt:lpstr>
      <vt:lpstr>   I. Who We Are ?</vt:lpstr>
      <vt:lpstr>PowerPoint Presentation</vt:lpstr>
      <vt:lpstr>    III- UCLG Africa, engaged and connected in times of Covid-19 Pandemic    </vt:lpstr>
      <vt:lpstr>PowerPoint Presentation</vt:lpstr>
      <vt:lpstr>PowerPoint Presentation</vt:lpstr>
      <vt:lpstr>PowerPoint Presentation</vt:lpstr>
      <vt:lpstr>     IV- Lessons learned             </vt:lpstr>
      <vt:lpstr>PowerPoint Presentation</vt:lpstr>
      <vt:lpstr>PowerPoint Presentation</vt:lpstr>
      <vt:lpstr>VI- How We Are Laying the Milestones for this New   Vision &amp; Deal 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LOVA RAMILIJAONA</dc:creator>
  <cp:lastModifiedBy>CSCU</cp:lastModifiedBy>
  <cp:revision>379</cp:revision>
  <cp:lastPrinted>2018-05-24T13:43:40Z</cp:lastPrinted>
  <dcterms:created xsi:type="dcterms:W3CDTF">2018-03-23T09:15:15Z</dcterms:created>
  <dcterms:modified xsi:type="dcterms:W3CDTF">2021-11-30T13:15:20Z</dcterms:modified>
</cp:coreProperties>
</file>